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61" r:id="rId3"/>
    <p:sldId id="262" r:id="rId4"/>
    <p:sldId id="265" r:id="rId5"/>
    <p:sldId id="264" r:id="rId6"/>
  </p:sldIdLst>
  <p:sldSz cx="12192000" cy="6858000"/>
  <p:notesSz cx="6858000" cy="9144000"/>
  <p:defaultTextStyle>
    <a:defPPr>
      <a:defRPr lang="nb-NO"/>
    </a:defPPr>
    <a:lvl1pPr marL="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9698"/>
    <a:srgbClr val="DBEEF7"/>
    <a:srgbClr val="BAE0F0"/>
    <a:srgbClr val="ECF6FB"/>
    <a:srgbClr val="6364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417EAC-CDEB-4EA1-B9D9-8666BB241BCA}" type="datetimeFigureOut">
              <a:rPr lang="nb-NO" smtClean="0"/>
              <a:t>27.06.2019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F6F37-4E1D-4022-9EA8-8BCFD5CF87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4081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1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8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2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F6F37-4E1D-4022-9EA8-8BCFD5CF87A6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871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ktangel 13"/>
          <p:cNvSpPr/>
          <p:nvPr userDrawn="1"/>
        </p:nvSpPr>
        <p:spPr>
          <a:xfrm>
            <a:off x="-19202" y="1278395"/>
            <a:ext cx="12211203" cy="4824589"/>
          </a:xfrm>
          <a:prstGeom prst="rect">
            <a:avLst/>
          </a:prstGeom>
          <a:solidFill>
            <a:srgbClr val="DBEE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BAE0F0"/>
              </a:solidFill>
            </a:endParaRPr>
          </a:p>
        </p:txBody>
      </p:sp>
      <p:sp>
        <p:nvSpPr>
          <p:cNvPr id="9" name="Plassholder for dato 8"/>
          <p:cNvSpPr>
            <a:spLocks noGrp="1"/>
          </p:cNvSpPr>
          <p:nvPr>
            <p:ph type="dt" sz="half" idx="10"/>
          </p:nvPr>
        </p:nvSpPr>
        <p:spPr>
          <a:xfrm>
            <a:off x="1137742" y="4248802"/>
            <a:ext cx="9392707" cy="400110"/>
          </a:xfrm>
        </p:spPr>
        <p:txBody>
          <a:bodyPr/>
          <a:lstStyle>
            <a:lvl1pPr>
              <a:defRPr sz="2600">
                <a:solidFill>
                  <a:srgbClr val="949698"/>
                </a:solidFill>
              </a:defRPr>
            </a:lvl1pPr>
          </a:lstStyle>
          <a:p>
            <a:fld id="{39C7C427-22A1-478B-A432-9AD766BB2D85}" type="datetime1">
              <a:rPr lang="nb-NO" smtClean="0"/>
              <a:t>27.06.2019</a:t>
            </a:fld>
            <a:endParaRPr lang="en-GB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908668"/>
            <a:ext cx="8041005" cy="36972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BAE0F0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8041005" y="908668"/>
            <a:ext cx="4150996" cy="36972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>
              <a:solidFill>
                <a:srgbClr val="ECF6FB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01738" y="2257038"/>
            <a:ext cx="9392708" cy="1231106"/>
          </a:xfrm>
        </p:spPr>
        <p:txBody>
          <a:bodyPr wrap="square" anchor="b">
            <a:normAutofit/>
          </a:bodyPr>
          <a:lstStyle>
            <a:lvl1pPr algn="l">
              <a:defRPr sz="4000"/>
            </a:lvl1pPr>
          </a:lstStyle>
          <a:p>
            <a:r>
              <a:rPr lang="en-GB"/>
              <a:t>Click here to edit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37742" y="3877719"/>
            <a:ext cx="9392707" cy="384721"/>
          </a:xfrm>
        </p:spPr>
        <p:txBody>
          <a:bodyPr wrap="square">
            <a:noAutofit/>
          </a:bodyPr>
          <a:lstStyle>
            <a:lvl1pPr marL="0" indent="0" algn="l">
              <a:buNone/>
              <a:defRPr sz="2600">
                <a:solidFill>
                  <a:srgbClr val="949698"/>
                </a:solidFill>
              </a:defRPr>
            </a:lvl1pPr>
            <a:lvl2pPr marL="457177" indent="0" algn="ctr">
              <a:buNone/>
              <a:defRPr sz="2000"/>
            </a:lvl2pPr>
            <a:lvl3pPr marL="914355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GB"/>
              <a:t>Click here to add title</a:t>
            </a:r>
            <a:endParaRPr lang="en-GB" dirty="0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4C2F40D1-3B04-4DEF-AFBA-AC7BE49C78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00425" y="216027"/>
            <a:ext cx="1255779" cy="521209"/>
          </a:xfrm>
          <a:prstGeom prst="rect">
            <a:avLst/>
          </a:prstGeom>
        </p:spPr>
      </p:pic>
      <p:pic>
        <p:nvPicPr>
          <p:cNvPr id="24" name="Bilde 23" descr="Et bilde som inneholder objekt&#10;&#10;Automatisk generert beskrivelse">
            <a:extLst>
              <a:ext uri="{FF2B5EF4-FFF2-40B4-BE49-F238E27FC236}">
                <a16:creationId xmlns:a16="http://schemas.microsoft.com/office/drawing/2014/main" id="{A2DD556B-F002-4662-B148-E5E6BE9F46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49985" y="6289986"/>
            <a:ext cx="1200522" cy="371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23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here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D0AB2FE-EDEA-4526-B742-B6474E782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513-250A-4BFC-B331-197F1A4210F5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5AA3225-CC39-494E-87BE-6211B6F21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E930A87-752F-433C-BAD9-720A7AA44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3383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here to add title</a:t>
            </a:r>
            <a:endParaRPr lang="en-GB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A8ED671A-8F09-4961-998C-6CEC9D7313A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340393" y="1799303"/>
            <a:ext cx="4709388" cy="39074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BB34D271-96E9-4D78-9B89-472CD79D1C1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9346" y="1799302"/>
            <a:ext cx="4709388" cy="39074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991792F8-F720-4B7F-853A-174DC3097A3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57A29A0-D6D3-447E-89BC-FF203814381A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BB9CB37C-FCEC-4298-91FA-6987749241D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6B36A13C-26F5-49FA-A3F8-5CBB1429F3F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8819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here to add title</a:t>
            </a:r>
            <a:endParaRPr lang="en-GB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6340393" y="1868597"/>
            <a:ext cx="4709388" cy="383811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bIns="2160000" anchor="b" anchorCtr="1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AC9F2B82-497E-4148-AA8E-E9E471523251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1159346" y="1799302"/>
            <a:ext cx="4709387" cy="39074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/>
              <a:t>Click here to add text</a:t>
            </a:r>
          </a:p>
          <a:p>
            <a:pPr lvl="1"/>
            <a:r>
              <a:rPr lang="en-GB"/>
              <a:t>Andre nivå</a:t>
            </a:r>
          </a:p>
          <a:p>
            <a:pPr lvl="2"/>
            <a:r>
              <a:rPr lang="en-GB"/>
              <a:t>Tredje nivå</a:t>
            </a:r>
          </a:p>
          <a:p>
            <a:pPr lvl="3"/>
            <a:r>
              <a:rPr lang="en-GB"/>
              <a:t>Fjerde nivå</a:t>
            </a:r>
          </a:p>
          <a:p>
            <a:pPr lvl="4"/>
            <a:r>
              <a:rPr lang="en-GB"/>
              <a:t>Femte nivå</a:t>
            </a:r>
            <a:endParaRPr lang="en-GB" dirty="0"/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22C1ED58-6056-4296-B3DD-DB5125C9CF2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45BDFCA-D06E-4D6D-BC6A-0C8C03E856F5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4172679F-3FDD-421F-89E4-9F984FCE709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87C5B1B-130B-44AB-88F0-61C397577EE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071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here to add title</a:t>
            </a:r>
            <a:endParaRPr lang="en-GB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 hasCustomPrompt="1"/>
          </p:nvPr>
        </p:nvSpPr>
        <p:spPr>
          <a:xfrm>
            <a:off x="1159345" y="1868597"/>
            <a:ext cx="4709388" cy="382574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bIns="2160000" anchor="b" anchorCtr="1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20" name="Plassholder for bilde 7">
            <a:extLst>
              <a:ext uri="{FF2B5EF4-FFF2-40B4-BE49-F238E27FC236}">
                <a16:creationId xmlns:a16="http://schemas.microsoft.com/office/drawing/2014/main" id="{BA119771-8452-4635-8248-2309F7F6828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340393" y="1868597"/>
            <a:ext cx="4709388" cy="3838116"/>
          </a:xfr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bIns="2160000" anchor="b" anchorCtr="1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8812DA36-C63F-41E7-B17B-0929E9407B8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C34C6C-4CEF-4E4F-9A7D-DAF0B63E533D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AAF523AE-99A8-4A08-AC59-500097308F5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50953CAF-16F5-469A-86F9-CFD7C34F95B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8328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here to add title</a:t>
            </a:r>
            <a:endParaRPr lang="en-GB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 hasCustomPrompt="1"/>
          </p:nvPr>
        </p:nvSpPr>
        <p:spPr>
          <a:xfrm>
            <a:off x="1156908" y="1868634"/>
            <a:ext cx="9890436" cy="3838116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 bIns="2160000" anchor="b" anchorCtr="1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GB"/>
              <a:t>Click the icon to add an image</a:t>
            </a:r>
            <a:endParaRPr lang="en-GB" dirty="0"/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8BF1F882-ABDE-40CE-90EA-E68A84B2CD8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F12A8E4-C93F-4FAA-B754-782E6F7A0292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7A4769C9-085C-46B5-A346-C522B963165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AF091522-5C57-41CB-A8AA-4286CA29016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56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here to add title</a:t>
            </a:r>
            <a:endParaRPr lang="en-GB" dirty="0"/>
          </a:p>
        </p:txBody>
      </p:sp>
      <p:sp>
        <p:nvSpPr>
          <p:cNvPr id="6" name="Plassholder for dato 5">
            <a:extLst>
              <a:ext uri="{FF2B5EF4-FFF2-40B4-BE49-F238E27FC236}">
                <a16:creationId xmlns:a16="http://schemas.microsoft.com/office/drawing/2014/main" id="{821ED6CF-3C8A-468D-B384-9D7CA914F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CB758-6874-494F-928F-0B12F1B098FF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EE4A244C-52C1-4A5D-B220-8228A7644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8" name="Plassholder for lysbildenummer 7">
            <a:extLst>
              <a:ext uri="{FF2B5EF4-FFF2-40B4-BE49-F238E27FC236}">
                <a16:creationId xmlns:a16="http://schemas.microsoft.com/office/drawing/2014/main" id="{A3091ED8-D45B-45FD-A6D2-CF40C2A0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24083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4E614B1-A337-45F8-93E3-79BDF5D78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5F9D-E5D6-4844-958D-329F7E2A3B00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40C686-061A-4261-8949-0C7649B87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370AB0C-E31F-4B43-BC87-9652EF5D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0171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ktangel 12"/>
          <p:cNvSpPr/>
          <p:nvPr userDrawn="1"/>
        </p:nvSpPr>
        <p:spPr>
          <a:xfrm>
            <a:off x="-3" y="1"/>
            <a:ext cx="8233029" cy="360045"/>
          </a:xfrm>
          <a:prstGeom prst="rect">
            <a:avLst/>
          </a:prstGeom>
          <a:solidFill>
            <a:srgbClr val="BAE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BAE0F0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9346" y="974349"/>
            <a:ext cx="9890436" cy="584775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346" y="1799302"/>
            <a:ext cx="9890436" cy="39074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59345" y="6280616"/>
            <a:ext cx="2743200" cy="138499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accent1"/>
                </a:solidFill>
              </a:defRPr>
            </a:lvl1pPr>
          </a:lstStyle>
          <a:p>
            <a:fld id="{BD6495AF-4CD7-4F5F-A462-3E0BC1517D84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20203" y="6038448"/>
            <a:ext cx="9429578" cy="1384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900">
                <a:solidFill>
                  <a:srgbClr val="949698"/>
                </a:solidFill>
              </a:defRPr>
            </a:lvl1pPr>
          </a:lstStyle>
          <a:p>
            <a:r>
              <a:rPr lang="nb-NO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9345" y="6038448"/>
            <a:ext cx="460858" cy="138499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nb-NO" dirty="0"/>
              <a:t>Page </a:t>
            </a:r>
            <a:fld id="{0F4F06D5-F94D-4753-B48B-89718441411D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8233029" y="1"/>
            <a:ext cx="3958973" cy="360045"/>
          </a:xfrm>
          <a:prstGeom prst="rect">
            <a:avLst/>
          </a:prstGeom>
          <a:solidFill>
            <a:srgbClr val="ECF6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>
              <a:solidFill>
                <a:srgbClr val="ECF6FB"/>
              </a:solidFill>
            </a:endParaRPr>
          </a:p>
        </p:txBody>
      </p:sp>
      <p:cxnSp>
        <p:nvCxnSpPr>
          <p:cNvPr id="15" name="Guide_d29f2697-85dc-4698-9cc3-edf0a95e6828"/>
          <p:cNvCxnSpPr>
            <a:cxnSpLocks/>
          </p:cNvCxnSpPr>
          <p:nvPr userDrawn="1"/>
        </p:nvCxnSpPr>
        <p:spPr>
          <a:xfrm>
            <a:off x="1159345" y="6228778"/>
            <a:ext cx="9883784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Bilde 25" descr="Et bilde som inneholder objekt, klokke, innendørs&#10;&#10;Automatisk generert beskrivelse">
            <a:extLst>
              <a:ext uri="{FF2B5EF4-FFF2-40B4-BE49-F238E27FC236}">
                <a16:creationId xmlns:a16="http://schemas.microsoft.com/office/drawing/2014/main" id="{5EAC4422-A8BE-4112-BFCE-DCD07EBD9E3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5914201" y="6359985"/>
            <a:ext cx="5135580" cy="313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255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2" r:id="rId4"/>
    <p:sldLayoutId id="2147483673" r:id="rId5"/>
    <p:sldLayoutId id="2147483674" r:id="rId6"/>
    <p:sldLayoutId id="2147483666" r:id="rId7"/>
    <p:sldLayoutId id="2147483667" r:id="rId8"/>
  </p:sldLayoutIdLst>
  <p:hf hdr="0"/>
  <p:txStyles>
    <p:titleStyle>
      <a:lvl1pPr algn="l" defTabSz="914355" rtl="0" eaLnBrk="1" latinLnBrk="0" hangingPunct="1">
        <a:lnSpc>
          <a:spcPct val="100000"/>
        </a:lnSpc>
        <a:spcBef>
          <a:spcPts val="0"/>
        </a:spcBef>
        <a:buNone/>
        <a:defRPr sz="38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33989" indent="-233989" algn="l" defTabSz="91435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rgbClr val="636466"/>
          </a:solidFill>
          <a:latin typeface="+mn-lt"/>
          <a:ea typeface="+mn-ea"/>
          <a:cs typeface="+mn-cs"/>
        </a:defRPr>
      </a:lvl1pPr>
      <a:lvl2pPr marL="575971" indent="-233989" algn="l" defTabSz="91435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rgbClr val="636466"/>
          </a:solidFill>
          <a:latin typeface="+mn-lt"/>
          <a:ea typeface="+mn-ea"/>
          <a:cs typeface="+mn-cs"/>
        </a:defRPr>
      </a:lvl2pPr>
      <a:lvl3pPr marL="863957" indent="-233989" algn="l" defTabSz="91435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rgbClr val="636466"/>
          </a:solidFill>
          <a:latin typeface="+mn-lt"/>
          <a:ea typeface="+mn-ea"/>
          <a:cs typeface="+mn-cs"/>
        </a:defRPr>
      </a:lvl3pPr>
      <a:lvl4pPr marL="1151943" indent="-233989" algn="l" defTabSz="91435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600" kern="1200">
          <a:solidFill>
            <a:srgbClr val="636466"/>
          </a:solidFill>
          <a:latin typeface="+mn-lt"/>
          <a:ea typeface="+mn-ea"/>
          <a:cs typeface="+mn-cs"/>
        </a:defRPr>
      </a:lvl4pPr>
      <a:lvl5pPr marL="1439928" indent="-233989" algn="l" defTabSz="914355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rgbClr val="636466"/>
          </a:solidFill>
          <a:latin typeface="+mn-lt"/>
          <a:ea typeface="+mn-ea"/>
          <a:cs typeface="+mn-cs"/>
        </a:defRPr>
      </a:lvl5pPr>
      <a:lvl6pPr marL="2514475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5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2433D004-D7C6-4FB4-8752-1B04159F79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Undertittel 3">
            <a:extLst>
              <a:ext uri="{FF2B5EF4-FFF2-40B4-BE49-F238E27FC236}">
                <a16:creationId xmlns:a16="http://schemas.microsoft.com/office/drawing/2014/main" id="{8355C959-5CFB-49D4-AD21-C5120D633A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A512BA41-7E89-4813-A420-B37493AF6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52F0E-2187-4725-9690-123520E37C10}" type="datetime1">
              <a:rPr lang="nb-NO" smtClean="0"/>
              <a:t>27.06.2019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4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A74BA0-3EA3-4775-ACC4-C988709D1D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A1E6C40-B83B-4AA3-A8D9-B4F5BB187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8C706D-900D-4823-8783-D23FF29D2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5513-250A-4BFC-B331-197F1A4210F5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2B28E46-81B2-4286-A482-D1710CDB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D250D6-B52E-47BF-8367-D7969F5A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9720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D98508B-CE81-4131-ACC4-A1A3BBAE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F3D07FA-FE51-43A7-841A-3FF8C6809E7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A22EB15-07E3-468D-A98F-DF2F2CF45CB1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6635B88-C874-4E21-A0DB-668345CB26B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45BDFCA-D06E-4D6D-BC6A-0C8C03E856F5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ED8B96C-DB24-47B2-AB20-0BD45FEAA31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8F2D2F0-3899-414E-85C3-81338DAE982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8398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5AF419-D733-4563-A96C-85DC739DB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D044EAC9-967E-4336-AB2A-9DA0A1DF9D3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394175D8-A80D-46B8-9185-A1ADE609F13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8572065F-2BD1-4C98-A8B5-A6FF6D067C5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5C34C6C-4CEF-4E4F-9A7D-DAF0B63E533D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FF6BD8-3EBC-4094-AB18-9F440BBB5051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BFF56CE-4889-478A-B138-797D96FB08C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48804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78DAEA-0E2C-4E9A-B357-14DA96AB9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0B3BCE3-ACCC-4EFB-8F86-D95E619B383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55B785-60B6-45C1-9706-207B3E29E56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F12A8E4-C93F-4FAA-B754-782E6F7A0292}" type="datetime1">
              <a:rPr lang="nb-NO" smtClean="0"/>
              <a:t>27.06.2019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F98913-23B3-41BE-AC97-44172D73128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nb-NO"/>
              <a:t>Footer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D235247-FB25-414E-BDBB-ED6EBC6977D0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r>
              <a:rPr lang="nb-NO"/>
              <a:t>Page </a:t>
            </a:r>
            <a:fld id="{0F4F06D5-F94D-4753-B48B-89718441411D}" type="slidenum">
              <a:rPr lang="nb-NO" smtClean="0"/>
              <a:pPr/>
              <a:t>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0327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mob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A8D0"/>
      </a:accent1>
      <a:accent2>
        <a:srgbClr val="99DCEC"/>
      </a:accent2>
      <a:accent3>
        <a:srgbClr val="A4D6EC"/>
      </a:accent3>
      <a:accent4>
        <a:srgbClr val="5B9BD5"/>
      </a:accent4>
      <a:accent5>
        <a:srgbClr val="2E75B5"/>
      </a:accent5>
      <a:accent6>
        <a:srgbClr val="1E4E7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BA_PPT_Engelsk_16_9.potx" id="{75D9B160-912C-46B7-B55C-54B302DE3101}" vid="{3FB23F2F-C625-4E5E-976A-C65468394DB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0</TotalTime>
  <Words>18</Words>
  <Application>Microsoft Macintosh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Annette Holm Grosland</dc:creator>
  <cp:lastModifiedBy>Annette Holm Grosland</cp:lastModifiedBy>
  <cp:revision>1</cp:revision>
  <dcterms:created xsi:type="dcterms:W3CDTF">2019-06-27T08:55:34Z</dcterms:created>
  <dcterms:modified xsi:type="dcterms:W3CDTF">2019-06-27T08:56:31Z</dcterms:modified>
</cp:coreProperties>
</file>