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i.no/folkehelserapporte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F:\Felles\RAPPORT 14\RAPPORT 30 juni\ALLE FIGURER versjon 3\2.2.Levealder  PUBLISERT\figurer til web\fhr2014-levealder-fig1_900p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543" y="1556791"/>
            <a:ext cx="6677770" cy="439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7253824" y="5981744"/>
            <a:ext cx="18722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</a:t>
            </a:r>
            <a:endParaRPr lang="nb-NO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kapittel</a:t>
            </a:r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Levealder i Norge</a:t>
            </a:r>
            <a:endParaRPr lang="nb-NO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11</Words>
  <Application>Microsoft Office PowerPoint</Application>
  <PresentationFormat>Skjermfremvisning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43</cp:revision>
  <dcterms:created xsi:type="dcterms:W3CDTF">2014-09-04T12:42:46Z</dcterms:created>
  <dcterms:modified xsi:type="dcterms:W3CDTF">2014-09-08T13:14:37Z</dcterms:modified>
</cp:coreProperties>
</file>