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F:\_IL\ILKO\FOLKEHELSERAPPORT2014\Alle figurer\publiserte figurer\fysisk aktivitet\fhr2014-Fysisk aktivitet og stillesitting-fi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28" y="2636912"/>
            <a:ext cx="6628284" cy="208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28236" y="6266486"/>
            <a:ext cx="90802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kapittel: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Fysisk aktivitet, </a:t>
            </a:r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145288" y="610755"/>
            <a:ext cx="68461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latin typeface="Arial" panose="020B0604020202020204" pitchFamily="34" charset="0"/>
                <a:cs typeface="Arial" panose="020B0604020202020204" pitchFamily="34" charset="0"/>
              </a:rPr>
              <a:t>Energiforbruket under fysisk aktivitet utgjør et kontinuum der noen aktiviteter krever lite energi mens andre krever en mangedobling av energiforbruket. </a:t>
            </a:r>
            <a:endParaRPr lang="nb-NO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Forholdet 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mellom energiforbruket i hvile og under fysisk aktivitet kalles MET (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metabolic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12</cp:revision>
  <dcterms:created xsi:type="dcterms:W3CDTF">2014-09-04T12:42:46Z</dcterms:created>
  <dcterms:modified xsi:type="dcterms:W3CDTF">2014-09-10T13:39:38Z</dcterms:modified>
</cp:coreProperties>
</file>