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90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F:\Felles\RAPPORT 14\RAPPORT 30 juni\ALLE FIGURER versjon 3\1. Historikk\figurer til web\fhr2014-historisk-fig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44470"/>
            <a:ext cx="6552728" cy="393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2380221" y="626521"/>
            <a:ext cx="4311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1" dirty="0">
                <a:latin typeface="Arial" panose="020B0604020202020204" pitchFamily="34" charset="0"/>
                <a:cs typeface="Arial" panose="020B0604020202020204" pitchFamily="34" charset="0"/>
              </a:rPr>
              <a:t>Spedbarnsdødelighet. Figuren viser forskjell i dødeligheten hos barn av gifte og ugifte mødre.</a:t>
            </a:r>
          </a:p>
        </p:txBody>
      </p:sp>
      <p:sp>
        <p:nvSpPr>
          <p:cNvPr id="4" name="Rektangel 3"/>
          <p:cNvSpPr/>
          <p:nvPr/>
        </p:nvSpPr>
        <p:spPr>
          <a:xfrm>
            <a:off x="6876256" y="5994203"/>
            <a:ext cx="230279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Folkehelse i Norge 1814-2013 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</Words>
  <Application>Microsoft Office PowerPoint</Application>
  <PresentationFormat>Skjermfremvisning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38</cp:revision>
  <dcterms:created xsi:type="dcterms:W3CDTF">2014-09-04T12:42:46Z</dcterms:created>
  <dcterms:modified xsi:type="dcterms:W3CDTF">2014-09-08T13:00:44Z</dcterms:modified>
</cp:coreProperties>
</file>