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09" r:id="rId5"/>
    <p:sldId id="964" r:id="rId6"/>
    <p:sldId id="967" r:id="rId7"/>
    <p:sldId id="975" r:id="rId8"/>
    <p:sldId id="974" r:id="rId9"/>
    <p:sldId id="293" r:id="rId10"/>
    <p:sldId id="976" r:id="rId11"/>
  </p:sldIdLst>
  <p:sldSz cx="12192000" cy="6858000"/>
  <p:notesSz cx="6794500" cy="9906000"/>
  <p:defaultTextStyle>
    <a:defPPr>
      <a:defRPr lang="en-US"/>
    </a:defPPr>
    <a:lvl1pPr marL="0" algn="l" defTabSz="228600" rtl="0" eaLnBrk="1" latinLnBrk="0" hangingPunct="1">
      <a:defRPr sz="900" kern="1200">
        <a:solidFill>
          <a:schemeClr val="tx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9ACD97"/>
    <a:srgbClr val="363F66"/>
    <a:srgbClr val="EFECE8"/>
    <a:srgbClr val="E0DBD4"/>
    <a:srgbClr val="E9E6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483B5C-B117-4B4A-AD47-8559FBC4189C}" v="5" dt="2022-06-03T09:20:09.33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123" d="100"/>
          <a:sy n="123" d="100"/>
        </p:scale>
        <p:origin x="114" y="96"/>
      </p:cViewPr>
      <p:guideLst/>
    </p:cSldViewPr>
  </p:slideViewPr>
  <p:notesTextViewPr>
    <p:cViewPr>
      <p:scale>
        <a:sx n="3" d="2"/>
        <a:sy n="3" d="2"/>
      </p:scale>
      <p:origin x="0" y="0"/>
    </p:cViewPr>
  </p:notesTextViewPr>
  <p:sorterViewPr>
    <p:cViewPr>
      <p:scale>
        <a:sx n="100" d="100"/>
        <a:sy n="100" d="100"/>
      </p:scale>
      <p:origin x="0" y="-14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ke, Hilde Synøve Waleur" userId="7a47a9ae-92f5-4709-a9b9-4f6e786d4f37" providerId="ADAL" clId="{6E483B5C-B117-4B4A-AD47-8559FBC4189C}"/>
    <pc:docChg chg="custSel modSld">
      <pc:chgData name="Bakke, Hilde Synøve Waleur" userId="7a47a9ae-92f5-4709-a9b9-4f6e786d4f37" providerId="ADAL" clId="{6E483B5C-B117-4B4A-AD47-8559FBC4189C}" dt="2022-06-03T10:34:19.336" v="55" actId="20577"/>
      <pc:docMkLst>
        <pc:docMk/>
      </pc:docMkLst>
      <pc:sldChg chg="modSp mod">
        <pc:chgData name="Bakke, Hilde Synøve Waleur" userId="7a47a9ae-92f5-4709-a9b9-4f6e786d4f37" providerId="ADAL" clId="{6E483B5C-B117-4B4A-AD47-8559FBC4189C}" dt="2022-06-03T10:34:19.336" v="55" actId="20577"/>
        <pc:sldMkLst>
          <pc:docMk/>
          <pc:sldMk cId="3482470429" sldId="975"/>
        </pc:sldMkLst>
        <pc:spChg chg="mod">
          <ac:chgData name="Bakke, Hilde Synøve Waleur" userId="7a47a9ae-92f5-4709-a9b9-4f6e786d4f37" providerId="ADAL" clId="{6E483B5C-B117-4B4A-AD47-8559FBC4189C}" dt="2022-06-03T10:34:19.336" v="55" actId="20577"/>
          <ac:spMkLst>
            <pc:docMk/>
            <pc:sldMk cId="3482470429" sldId="975"/>
            <ac:spMk id="5" creationId="{ED4183DE-1B03-43A9-B87E-C0D027AF7B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4283" cy="497020"/>
          </a:xfrm>
          <a:prstGeom prst="rect">
            <a:avLst/>
          </a:prstGeom>
        </p:spPr>
        <p:txBody>
          <a:bodyPr vert="horz" lIns="91166" tIns="45583" rIns="91166" bIns="45583" rtlCol="0"/>
          <a:lstStyle>
            <a:lvl1pPr algn="l">
              <a:defRPr sz="1200"/>
            </a:lvl1pPr>
          </a:lstStyle>
          <a:p>
            <a:endParaRPr lang="nb-NO"/>
          </a:p>
        </p:txBody>
      </p:sp>
      <p:sp>
        <p:nvSpPr>
          <p:cNvPr id="3" name="Plassholder for dato 2"/>
          <p:cNvSpPr>
            <a:spLocks noGrp="1"/>
          </p:cNvSpPr>
          <p:nvPr>
            <p:ph type="dt" idx="1"/>
          </p:nvPr>
        </p:nvSpPr>
        <p:spPr>
          <a:xfrm>
            <a:off x="3848645" y="0"/>
            <a:ext cx="2944283" cy="497020"/>
          </a:xfrm>
          <a:prstGeom prst="rect">
            <a:avLst/>
          </a:prstGeom>
        </p:spPr>
        <p:txBody>
          <a:bodyPr vert="horz" lIns="91166" tIns="45583" rIns="91166" bIns="45583" rtlCol="0"/>
          <a:lstStyle>
            <a:lvl1pPr algn="r">
              <a:defRPr sz="1200"/>
            </a:lvl1pPr>
          </a:lstStyle>
          <a:p>
            <a:fld id="{AFEEBC5B-04F3-4C11-9453-AD70019F1296}" type="datetimeFigureOut">
              <a:rPr lang="nb-NO" smtClean="0"/>
              <a:t>03.06.2022</a:t>
            </a:fld>
            <a:endParaRPr lang="nb-NO"/>
          </a:p>
        </p:txBody>
      </p:sp>
      <p:sp>
        <p:nvSpPr>
          <p:cNvPr id="4" name="Plassholder for lysbilde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166" tIns="45583" rIns="91166" bIns="45583" rtlCol="0" anchor="ctr"/>
          <a:lstStyle/>
          <a:p>
            <a:endParaRPr lang="nb-NO"/>
          </a:p>
        </p:txBody>
      </p:sp>
      <p:sp>
        <p:nvSpPr>
          <p:cNvPr id="5" name="Plassholder for notater 4"/>
          <p:cNvSpPr>
            <a:spLocks noGrp="1"/>
          </p:cNvSpPr>
          <p:nvPr>
            <p:ph type="body" sz="quarter" idx="3"/>
          </p:nvPr>
        </p:nvSpPr>
        <p:spPr>
          <a:xfrm>
            <a:off x="679450" y="4767263"/>
            <a:ext cx="5435600" cy="3900487"/>
          </a:xfrm>
          <a:prstGeom prst="rect">
            <a:avLst/>
          </a:prstGeom>
        </p:spPr>
        <p:txBody>
          <a:bodyPr vert="horz" lIns="91166" tIns="45583" rIns="91166" bIns="45583"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1" y="9408982"/>
            <a:ext cx="2944283" cy="497019"/>
          </a:xfrm>
          <a:prstGeom prst="rect">
            <a:avLst/>
          </a:prstGeom>
        </p:spPr>
        <p:txBody>
          <a:bodyPr vert="horz" lIns="91166" tIns="45583" rIns="91166" bIns="45583"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2"/>
            <a:ext cx="2944283" cy="497019"/>
          </a:xfrm>
          <a:prstGeom prst="rect">
            <a:avLst/>
          </a:prstGeom>
        </p:spPr>
        <p:txBody>
          <a:bodyPr vert="horz" lIns="91166" tIns="45583" rIns="91166" bIns="45583" rtlCol="0" anchor="b"/>
          <a:lstStyle>
            <a:lvl1pPr algn="r">
              <a:defRPr sz="1200"/>
            </a:lvl1pPr>
          </a:lstStyle>
          <a:p>
            <a:fld id="{E28AD8F3-0350-44BA-933B-98872F5805AB}" type="slidenum">
              <a:rPr lang="nb-NO" smtClean="0"/>
              <a:t>‹#›</a:t>
            </a:fld>
            <a:endParaRPr lang="nb-NO"/>
          </a:p>
        </p:txBody>
      </p:sp>
    </p:spTree>
    <p:extLst>
      <p:ext uri="{BB962C8B-B14F-4D97-AF65-F5344CB8AC3E}">
        <p14:creationId xmlns:p14="http://schemas.microsoft.com/office/powerpoint/2010/main" val="1762048884"/>
      </p:ext>
    </p:extLst>
  </p:cSld>
  <p:clrMap bg1="lt1" tx1="dk1" bg2="lt2" tx2="dk2" accent1="accent1" accent2="accent2" accent3="accent3" accent4="accent4" accent5="accent5" accent6="accent6" hlink="hlink" folHlink="folHlink"/>
  <p:notesStyle>
    <a:lvl1pPr marL="0" algn="l" defTabSz="914263" rtl="0" eaLnBrk="1" latinLnBrk="0" hangingPunct="1">
      <a:defRPr sz="1200" kern="1200">
        <a:solidFill>
          <a:schemeClr val="tx1"/>
        </a:solidFill>
        <a:latin typeface="+mn-lt"/>
        <a:ea typeface="+mn-ea"/>
        <a:cs typeface="+mn-cs"/>
      </a:defRPr>
    </a:lvl1pPr>
    <a:lvl2pPr marL="457132" algn="l" defTabSz="914263" rtl="0" eaLnBrk="1" latinLnBrk="0" hangingPunct="1">
      <a:defRPr sz="1200" kern="1200">
        <a:solidFill>
          <a:schemeClr val="tx1"/>
        </a:solidFill>
        <a:latin typeface="+mn-lt"/>
        <a:ea typeface="+mn-ea"/>
        <a:cs typeface="+mn-cs"/>
      </a:defRPr>
    </a:lvl2pPr>
    <a:lvl3pPr marL="914263" algn="l" defTabSz="914263" rtl="0" eaLnBrk="1" latinLnBrk="0" hangingPunct="1">
      <a:defRPr sz="1200" kern="1200">
        <a:solidFill>
          <a:schemeClr val="tx1"/>
        </a:solidFill>
        <a:latin typeface="+mn-lt"/>
        <a:ea typeface="+mn-ea"/>
        <a:cs typeface="+mn-cs"/>
      </a:defRPr>
    </a:lvl3pPr>
    <a:lvl4pPr marL="1371395" algn="l" defTabSz="914263" rtl="0" eaLnBrk="1" latinLnBrk="0" hangingPunct="1">
      <a:defRPr sz="1200" kern="1200">
        <a:solidFill>
          <a:schemeClr val="tx1"/>
        </a:solidFill>
        <a:latin typeface="+mn-lt"/>
        <a:ea typeface="+mn-ea"/>
        <a:cs typeface="+mn-cs"/>
      </a:defRPr>
    </a:lvl4pPr>
    <a:lvl5pPr marL="1828526" algn="l" defTabSz="914263" rtl="0" eaLnBrk="1" latinLnBrk="0" hangingPunct="1">
      <a:defRPr sz="1200" kern="1200">
        <a:solidFill>
          <a:schemeClr val="tx1"/>
        </a:solidFill>
        <a:latin typeface="+mn-lt"/>
        <a:ea typeface="+mn-ea"/>
        <a:cs typeface="+mn-cs"/>
      </a:defRPr>
    </a:lvl5pPr>
    <a:lvl6pPr marL="2285657" algn="l" defTabSz="914263" rtl="0" eaLnBrk="1" latinLnBrk="0" hangingPunct="1">
      <a:defRPr sz="1200" kern="1200">
        <a:solidFill>
          <a:schemeClr val="tx1"/>
        </a:solidFill>
        <a:latin typeface="+mn-lt"/>
        <a:ea typeface="+mn-ea"/>
        <a:cs typeface="+mn-cs"/>
      </a:defRPr>
    </a:lvl6pPr>
    <a:lvl7pPr marL="2742789" algn="l" defTabSz="914263" rtl="0" eaLnBrk="1" latinLnBrk="0" hangingPunct="1">
      <a:defRPr sz="1200" kern="1200">
        <a:solidFill>
          <a:schemeClr val="tx1"/>
        </a:solidFill>
        <a:latin typeface="+mn-lt"/>
        <a:ea typeface="+mn-ea"/>
        <a:cs typeface="+mn-cs"/>
      </a:defRPr>
    </a:lvl7pPr>
    <a:lvl8pPr marL="3199920" algn="l" defTabSz="914263" rtl="0" eaLnBrk="1" latinLnBrk="0" hangingPunct="1">
      <a:defRPr sz="1200" kern="1200">
        <a:solidFill>
          <a:schemeClr val="tx1"/>
        </a:solidFill>
        <a:latin typeface="+mn-lt"/>
        <a:ea typeface="+mn-ea"/>
        <a:cs typeface="+mn-cs"/>
      </a:defRPr>
    </a:lvl8pPr>
    <a:lvl9pPr marL="3657052" algn="l" defTabSz="9142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kern="1200" dirty="0" err="1">
                <a:solidFill>
                  <a:schemeClr val="tx1"/>
                </a:solidFill>
                <a:effectLst/>
                <a:latin typeface="+mn-lt"/>
                <a:ea typeface="+mn-ea"/>
                <a:cs typeface="+mn-cs"/>
              </a:rPr>
              <a:t>HelseID</a:t>
            </a:r>
            <a:r>
              <a:rPr lang="nb-NO" sz="1200" b="0" i="0" kern="1200" dirty="0">
                <a:solidFill>
                  <a:schemeClr val="tx1"/>
                </a:solidFill>
                <a:effectLst/>
                <a:latin typeface="+mn-lt"/>
                <a:ea typeface="+mn-ea"/>
                <a:cs typeface="+mn-cs"/>
              </a:rPr>
              <a:t> er en felles påloggingsløsning for helse- og omsorgssektoren. </a:t>
            </a:r>
            <a:r>
              <a:rPr lang="nb-NO" sz="1200" b="0" i="0" kern="1200" dirty="0" err="1">
                <a:solidFill>
                  <a:schemeClr val="tx1"/>
                </a:solidFill>
                <a:effectLst/>
                <a:latin typeface="+mn-lt"/>
                <a:ea typeface="+mn-ea"/>
                <a:cs typeface="+mn-cs"/>
              </a:rPr>
              <a:t>HelseID</a:t>
            </a:r>
            <a:r>
              <a:rPr lang="nb-NO" sz="1200" b="0" i="0" kern="1200" dirty="0">
                <a:solidFill>
                  <a:schemeClr val="tx1"/>
                </a:solidFill>
                <a:effectLst/>
                <a:latin typeface="+mn-lt"/>
                <a:ea typeface="+mn-ea"/>
                <a:cs typeface="+mn-cs"/>
              </a:rPr>
              <a:t> gjør oppslag i helsepersonellregisteret (HPR) som forespør tilgang til en tjeneste, samt kobler sammen informasjon om helsepersonell med helsevirksomheten de jobber i. Den legger til rette for enklere pålogging for helsepersonell, og styrket informasjonssikkerhet ved digital samhandling i sektoren. </a:t>
            </a:r>
            <a:r>
              <a:rPr lang="nb-NO" sz="1200" b="0" i="0" kern="1200" dirty="0" err="1">
                <a:solidFill>
                  <a:schemeClr val="tx1"/>
                </a:solidFill>
                <a:effectLst/>
                <a:latin typeface="+mn-lt"/>
                <a:ea typeface="+mn-ea"/>
                <a:cs typeface="+mn-cs"/>
              </a:rPr>
              <a:t>HelseID</a:t>
            </a:r>
            <a:r>
              <a:rPr lang="nb-NO" sz="1200" b="0" i="0" kern="1200" dirty="0">
                <a:solidFill>
                  <a:schemeClr val="tx1"/>
                </a:solidFill>
                <a:effectLst/>
                <a:latin typeface="+mn-lt"/>
                <a:ea typeface="+mn-ea"/>
                <a:cs typeface="+mn-cs"/>
              </a:rPr>
              <a:t> tilbyr funksjonalitet for autentisering (bekrefte identitet)</a:t>
            </a:r>
            <a:endParaRPr lang="nb-NO" dirty="0"/>
          </a:p>
        </p:txBody>
      </p:sp>
      <p:sp>
        <p:nvSpPr>
          <p:cNvPr id="4" name="Plassholder for lysbildenummer 3"/>
          <p:cNvSpPr>
            <a:spLocks noGrp="1"/>
          </p:cNvSpPr>
          <p:nvPr>
            <p:ph type="sldNum" sz="quarter" idx="5"/>
          </p:nvPr>
        </p:nvSpPr>
        <p:spPr/>
        <p:txBody>
          <a:bodyPr/>
          <a:lstStyle/>
          <a:p>
            <a:fld id="{E28AD8F3-0350-44BA-933B-98872F5805AB}" type="slidenum">
              <a:rPr lang="nb-NO" smtClean="0"/>
              <a:t>6</a:t>
            </a:fld>
            <a:endParaRPr lang="nb-NO"/>
          </a:p>
        </p:txBody>
      </p:sp>
    </p:spTree>
    <p:extLst>
      <p:ext uri="{BB962C8B-B14F-4D97-AF65-F5344CB8AC3E}">
        <p14:creationId xmlns:p14="http://schemas.microsoft.com/office/powerpoint/2010/main" val="2376127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9" name="Bilde 8">
            <a:extLst>
              <a:ext uri="{FF2B5EF4-FFF2-40B4-BE49-F238E27FC236}">
                <a16:creationId xmlns:a16="http://schemas.microsoft.com/office/drawing/2014/main" id="{F8400FF1-AAA5-469B-A4A3-F45FA4C853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4760" y="0"/>
            <a:ext cx="2597240" cy="1450257"/>
          </a:xfrm>
          <a:prstGeom prst="rect">
            <a:avLst/>
          </a:prstGeom>
        </p:spPr>
      </p:pic>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rgbClr val="363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2" name="Plassholder for tekst 1">
            <a:extLst>
              <a:ext uri="{FF2B5EF4-FFF2-40B4-BE49-F238E27FC236}">
                <a16:creationId xmlns:a16="http://schemas.microsoft.com/office/drawing/2014/main" id="{9CBEFC26-1592-4935-998C-8DC22E61E250}"/>
              </a:ext>
            </a:extLst>
          </p:cNvPr>
          <p:cNvSpPr>
            <a:spLocks noGrp="1"/>
          </p:cNvSpPr>
          <p:nvPr>
            <p:ph type="body" sz="quarter" idx="13" hasCustomPrompt="1"/>
          </p:nvPr>
        </p:nvSpPr>
        <p:spPr>
          <a:xfrm>
            <a:off x="1787633" y="4223636"/>
            <a:ext cx="1575130" cy="215444"/>
          </a:xfrm>
          <a:prstGeom prst="rect">
            <a:avLst/>
          </a:prstGeom>
        </p:spPr>
        <p:txBody>
          <a:bodyPr lIns="0" tIns="0" rIns="0" bIns="0">
            <a:spAutoFit/>
          </a:bodyPr>
          <a:lstStyle>
            <a:lvl1pPr marL="0" indent="0">
              <a:buNone/>
              <a:defRPr sz="1250">
                <a:solidFill>
                  <a:schemeClr val="accent4"/>
                </a:solidFill>
              </a:defRPr>
            </a:lvl1pPr>
          </a:lstStyle>
          <a:p>
            <a:pPr lvl="0"/>
            <a:r>
              <a:rPr lang="nb-NO" dirty="0"/>
              <a:t>06.12.2017</a:t>
            </a:r>
          </a:p>
        </p:txBody>
      </p:sp>
      <p:sp>
        <p:nvSpPr>
          <p:cNvPr id="15" name="Plassholder for tekst 12">
            <a:extLst>
              <a:ext uri="{FF2B5EF4-FFF2-40B4-BE49-F238E27FC236}">
                <a16:creationId xmlns:a16="http://schemas.microsoft.com/office/drawing/2014/main" id="{F0E40FAC-DF77-434E-86EF-C54ECA3869D8}"/>
              </a:ext>
            </a:extLst>
          </p:cNvPr>
          <p:cNvSpPr>
            <a:spLocks noGrp="1"/>
          </p:cNvSpPr>
          <p:nvPr>
            <p:ph type="body" sz="quarter" idx="14"/>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accent1"/>
                </a:solidFill>
              </a:defRPr>
            </a:lvl1pPr>
          </a:lstStyle>
          <a:p>
            <a:pPr lvl="0"/>
            <a:r>
              <a:rPr lang="nb-NO"/>
              <a:t>Klikk for å redigere tekststiler i malen</a:t>
            </a:r>
          </a:p>
        </p:txBody>
      </p:sp>
      <p:sp>
        <p:nvSpPr>
          <p:cNvPr id="17" name="Plassholder for tekst 15">
            <a:extLst>
              <a:ext uri="{FF2B5EF4-FFF2-40B4-BE49-F238E27FC236}">
                <a16:creationId xmlns:a16="http://schemas.microsoft.com/office/drawing/2014/main" id="{6F12FC5E-4545-42F2-9348-0E18A3CB2D96}"/>
              </a:ext>
            </a:extLst>
          </p:cNvPr>
          <p:cNvSpPr>
            <a:spLocks noGrp="1"/>
          </p:cNvSpPr>
          <p:nvPr>
            <p:ph type="body" sz="quarter" idx="15"/>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accent4"/>
                </a:solidFill>
              </a:defRPr>
            </a:lvl1pPr>
          </a:lstStyle>
          <a:p>
            <a:pPr lvl="0"/>
            <a:r>
              <a:rPr lang="nb-NO"/>
              <a:t>Klikk for å redigere tekststiler i malen</a:t>
            </a:r>
          </a:p>
        </p:txBody>
      </p:sp>
    </p:spTree>
    <p:extLst>
      <p:ext uri="{BB962C8B-B14F-4D97-AF65-F5344CB8AC3E}">
        <p14:creationId xmlns:p14="http://schemas.microsoft.com/office/powerpoint/2010/main" val="204403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under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15459" y="1886854"/>
            <a:ext cx="10160523" cy="4172835"/>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dirty="0"/>
          </a:p>
        </p:txBody>
      </p:sp>
      <p:sp>
        <p:nvSpPr>
          <p:cNvPr id="10" name="Title 1">
            <a:extLst>
              <a:ext uri="{FF2B5EF4-FFF2-40B4-BE49-F238E27FC236}">
                <a16:creationId xmlns:a16="http://schemas.microsoft.com/office/drawing/2014/main" id="{54A6810E-3AC0-4C81-B564-5E5630596CA8}"/>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
        <p:nvSpPr>
          <p:cNvPr id="11" name="Plassholder for tekst 7">
            <a:extLst>
              <a:ext uri="{FF2B5EF4-FFF2-40B4-BE49-F238E27FC236}">
                <a16:creationId xmlns:a16="http://schemas.microsoft.com/office/drawing/2014/main" id="{85B3523D-5A38-41D3-815A-5CB4E3F24C7A}"/>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Tree>
    <p:extLst>
      <p:ext uri="{BB962C8B-B14F-4D97-AF65-F5344CB8AC3E}">
        <p14:creationId xmlns:p14="http://schemas.microsoft.com/office/powerpoint/2010/main" val="234229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sidestilt lite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5" y="2304555"/>
            <a:ext cx="5012505" cy="3753904"/>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dirty="0"/>
          </a:p>
        </p:txBody>
      </p:sp>
      <p:sp>
        <p:nvSpPr>
          <p:cNvPr id="7" name="Plassholder for tekst 10">
            <a:extLst>
              <a:ext uri="{FF2B5EF4-FFF2-40B4-BE49-F238E27FC236}">
                <a16:creationId xmlns:a16="http://schemas.microsoft.com/office/drawing/2014/main" id="{E2DB21F9-8659-47FA-BBFD-0368B66FAB67}"/>
              </a:ext>
            </a:extLst>
          </p:cNvPr>
          <p:cNvSpPr>
            <a:spLocks noGrp="1"/>
          </p:cNvSpPr>
          <p:nvPr>
            <p:ph type="body" sz="quarter" idx="12"/>
          </p:nvPr>
        </p:nvSpPr>
        <p:spPr>
          <a:xfrm>
            <a:off x="1015459" y="2177396"/>
            <a:ext cx="4652654" cy="3604948"/>
          </a:xfrm>
          <a:prstGeom prst="rect">
            <a:avLst/>
          </a:prstGeom>
        </p:spPr>
        <p:txBody>
          <a:bodyPr lIns="0" tIns="0" rIns="0" bIns="0">
            <a:normAutofit/>
          </a:bodyPr>
          <a:lstStyle>
            <a:lvl1pPr>
              <a:defRPr sz="2200"/>
            </a:lvl1pPr>
          </a:lstStyle>
          <a:p>
            <a:pPr lvl="0"/>
            <a:r>
              <a:rPr lang="nb-NO"/>
              <a:t>Klikk for å redigere tekststiler i malen</a:t>
            </a:r>
          </a:p>
        </p:txBody>
      </p:sp>
      <p:sp>
        <p:nvSpPr>
          <p:cNvPr id="11" name="Title 1">
            <a:extLst>
              <a:ext uri="{FF2B5EF4-FFF2-40B4-BE49-F238E27FC236}">
                <a16:creationId xmlns:a16="http://schemas.microsoft.com/office/drawing/2014/main" id="{DAD0B88A-A80B-4411-B14E-F769A08E69E8}"/>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
        <p:nvSpPr>
          <p:cNvPr id="12" name="Plassholder for tekst 7">
            <a:extLst>
              <a:ext uri="{FF2B5EF4-FFF2-40B4-BE49-F238E27FC236}">
                <a16:creationId xmlns:a16="http://schemas.microsoft.com/office/drawing/2014/main" id="{FE2A336A-8174-48F0-ADC9-4E8D8938C6F0}"/>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Tree>
    <p:extLst>
      <p:ext uri="{BB962C8B-B14F-4D97-AF65-F5344CB8AC3E}">
        <p14:creationId xmlns:p14="http://schemas.microsoft.com/office/powerpoint/2010/main" val="2852325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stort sidestilt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6"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nb-NO" dirty="0"/>
          </a:p>
        </p:txBody>
      </p:sp>
      <p:sp>
        <p:nvSpPr>
          <p:cNvPr id="7" name="Plassholder for tekst 10">
            <a:extLst>
              <a:ext uri="{FF2B5EF4-FFF2-40B4-BE49-F238E27FC236}">
                <a16:creationId xmlns:a16="http://schemas.microsoft.com/office/drawing/2014/main" id="{E2DB21F9-8659-47FA-BBFD-0368B66FAB67}"/>
              </a:ext>
            </a:extLst>
          </p:cNvPr>
          <p:cNvSpPr>
            <a:spLocks noGrp="1"/>
          </p:cNvSpPr>
          <p:nvPr>
            <p:ph type="body" sz="quarter" idx="12"/>
          </p:nvPr>
        </p:nvSpPr>
        <p:spPr>
          <a:xfrm>
            <a:off x="1015459" y="3000723"/>
            <a:ext cx="4652654" cy="2781621"/>
          </a:xfrm>
          <a:prstGeom prst="rect">
            <a:avLst/>
          </a:prstGeom>
        </p:spPr>
        <p:txBody>
          <a:bodyPr lIns="0" tIns="0" rIns="0" bIns="0">
            <a:normAutofit/>
          </a:bodyPr>
          <a:lstStyle>
            <a:lvl1pPr>
              <a:defRPr sz="2200"/>
            </a:lvl1pPr>
          </a:lstStyle>
          <a:p>
            <a:pPr lvl="0"/>
            <a:r>
              <a:rPr lang="nb-NO"/>
              <a:t>Klikk for å redigere tekststiler i malen</a:t>
            </a:r>
          </a:p>
        </p:txBody>
      </p:sp>
      <p:sp>
        <p:nvSpPr>
          <p:cNvPr id="12" name="Title 1">
            <a:extLst>
              <a:ext uri="{FF2B5EF4-FFF2-40B4-BE49-F238E27FC236}">
                <a16:creationId xmlns:a16="http://schemas.microsoft.com/office/drawing/2014/main" id="{48D14CBF-06D0-410A-A384-2F0263FF93DB}"/>
              </a:ext>
            </a:extLst>
          </p:cNvPr>
          <p:cNvSpPr>
            <a:spLocks noGrp="1"/>
          </p:cNvSpPr>
          <p:nvPr>
            <p:ph type="title"/>
          </p:nvPr>
        </p:nvSpPr>
        <p:spPr>
          <a:xfrm>
            <a:off x="1015459" y="718428"/>
            <a:ext cx="4652654" cy="1288194"/>
          </a:xfrm>
        </p:spPr>
        <p:txBody>
          <a:bodyPr wrap="square">
            <a:normAutofit/>
          </a:bodyPr>
          <a:lstStyle>
            <a:lvl1pPr>
              <a:defRPr/>
            </a:lvl1pPr>
          </a:lstStyle>
          <a:p>
            <a:r>
              <a:rPr lang="nb-NO"/>
              <a:t>Klikk for å redigere tittelstil</a:t>
            </a:r>
            <a:endParaRPr lang="en-US" dirty="0"/>
          </a:p>
        </p:txBody>
      </p:sp>
      <p:sp>
        <p:nvSpPr>
          <p:cNvPr id="13" name="Plassholder for tekst 7">
            <a:extLst>
              <a:ext uri="{FF2B5EF4-FFF2-40B4-BE49-F238E27FC236}">
                <a16:creationId xmlns:a16="http://schemas.microsoft.com/office/drawing/2014/main" id="{7CB85700-175E-4EDD-B51A-0A26EC224D24}"/>
              </a:ext>
            </a:extLst>
          </p:cNvPr>
          <p:cNvSpPr>
            <a:spLocks noGrp="1"/>
          </p:cNvSpPr>
          <p:nvPr>
            <p:ph type="body" sz="quarter" idx="11"/>
          </p:nvPr>
        </p:nvSpPr>
        <p:spPr>
          <a:xfrm>
            <a:off x="1015339" y="2016562"/>
            <a:ext cx="4652654"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Tree>
    <p:extLst>
      <p:ext uri="{BB962C8B-B14F-4D97-AF65-F5344CB8AC3E}">
        <p14:creationId xmlns:p14="http://schemas.microsoft.com/office/powerpoint/2010/main" val="406758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 bil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73776"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nb-NO" dirty="0"/>
          </a:p>
        </p:txBody>
      </p:sp>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1015460" y="705770"/>
            <a:ext cx="5005277" cy="5352688"/>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nb-NO" dirty="0"/>
          </a:p>
        </p:txBody>
      </p:sp>
    </p:spTree>
    <p:extLst>
      <p:ext uri="{BB962C8B-B14F-4D97-AF65-F5344CB8AC3E}">
        <p14:creationId xmlns:p14="http://schemas.microsoft.com/office/powerpoint/2010/main" val="429461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bild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0" y="0"/>
            <a:ext cx="12192000" cy="6858000"/>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nb-NO" dirty="0"/>
          </a:p>
        </p:txBody>
      </p:sp>
    </p:spTree>
    <p:extLst>
      <p:ext uri="{BB962C8B-B14F-4D97-AF65-F5344CB8AC3E}">
        <p14:creationId xmlns:p14="http://schemas.microsoft.com/office/powerpoint/2010/main" val="2318130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15460" y="1825625"/>
            <a:ext cx="5004341" cy="4152957"/>
          </a:xfrm>
        </p:spPr>
        <p:txBody>
          <a:bodyPr>
            <a:normAutofit/>
          </a:bodyPr>
          <a:lstStyle>
            <a:lvl1pPr>
              <a:defRPr sz="22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424496" y="1825625"/>
            <a:ext cx="5106563" cy="4152957"/>
          </a:xfrm>
        </p:spPr>
        <p:txBody>
          <a:bodyPr>
            <a:normAutofit/>
          </a:bodyPr>
          <a:lstStyle>
            <a:lvl1pPr>
              <a:defRPr sz="2200"/>
            </a:lvl1pPr>
            <a:lvl2pPr>
              <a:defRPr sz="2000"/>
            </a:lvl2pPr>
            <a:lvl3pPr>
              <a:defRPr sz="1800"/>
            </a:lvl3pPr>
            <a:lvl4pPr>
              <a:defRPr sz="1600"/>
            </a:lvl4pPr>
            <a:lvl5pPr>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6" name="Title 1">
            <a:extLst>
              <a:ext uri="{FF2B5EF4-FFF2-40B4-BE49-F238E27FC236}">
                <a16:creationId xmlns:a16="http://schemas.microsoft.com/office/drawing/2014/main" id="{6A16EDB9-171D-4C15-B8C6-14B0D3C5F807}"/>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Tree>
    <p:extLst>
      <p:ext uri="{BB962C8B-B14F-4D97-AF65-F5344CB8AC3E}">
        <p14:creationId xmlns:p14="http://schemas.microsoft.com/office/powerpoint/2010/main" val="1550101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6" name="Plassholder for tekst 10">
            <a:extLst>
              <a:ext uri="{FF2B5EF4-FFF2-40B4-BE49-F238E27FC236}">
                <a16:creationId xmlns:a16="http://schemas.microsoft.com/office/drawing/2014/main" id="{65E46652-8D46-4033-BF2F-A8A2CCF7DA40}"/>
              </a:ext>
            </a:extLst>
          </p:cNvPr>
          <p:cNvSpPr>
            <a:spLocks noGrp="1"/>
          </p:cNvSpPr>
          <p:nvPr>
            <p:ph type="body" sz="quarter" idx="13"/>
          </p:nvPr>
        </p:nvSpPr>
        <p:spPr>
          <a:xfrm>
            <a:off x="1015459" y="2177396"/>
            <a:ext cx="4849392" cy="3604948"/>
          </a:xfrm>
          <a:prstGeom prst="rect">
            <a:avLst/>
          </a:prstGeom>
        </p:spPr>
        <p:txBody>
          <a:bodyPr lIns="0" tIns="0" rIns="0" bIns="0">
            <a:normAutofit/>
          </a:bodyPr>
          <a:lstStyle>
            <a:lvl1pPr>
              <a:defRPr sz="2200"/>
            </a:lvl1pPr>
          </a:lstStyle>
          <a:p>
            <a:pPr lvl="0"/>
            <a:r>
              <a:rPr lang="nb-NO"/>
              <a:t>Klikk for å redigere tekststiler i malen</a:t>
            </a:r>
          </a:p>
        </p:txBody>
      </p:sp>
      <p:sp>
        <p:nvSpPr>
          <p:cNvPr id="17" name="Plassholder for tekst 10">
            <a:extLst>
              <a:ext uri="{FF2B5EF4-FFF2-40B4-BE49-F238E27FC236}">
                <a16:creationId xmlns:a16="http://schemas.microsoft.com/office/drawing/2014/main" id="{1886C3AB-A33A-4B40-A58D-B717FF2A1493}"/>
              </a:ext>
            </a:extLst>
          </p:cNvPr>
          <p:cNvSpPr>
            <a:spLocks noGrp="1"/>
          </p:cNvSpPr>
          <p:nvPr>
            <p:ph type="body" sz="quarter" idx="14"/>
          </p:nvPr>
        </p:nvSpPr>
        <p:spPr>
          <a:xfrm>
            <a:off x="6681546" y="2177396"/>
            <a:ext cx="4849392" cy="3604948"/>
          </a:xfrm>
          <a:prstGeom prst="rect">
            <a:avLst/>
          </a:prstGeom>
        </p:spPr>
        <p:txBody>
          <a:bodyPr lIns="0" tIns="0" rIns="0" bIns="0">
            <a:normAutofit/>
          </a:bodyPr>
          <a:lstStyle>
            <a:lvl1pPr>
              <a:defRPr sz="2200"/>
            </a:lvl1pPr>
          </a:lstStyle>
          <a:p>
            <a:pPr lvl="0"/>
            <a:r>
              <a:rPr lang="nb-NO"/>
              <a:t>Klikk for å redigere tekststiler i malen</a:t>
            </a:r>
          </a:p>
        </p:txBody>
      </p:sp>
      <p:sp>
        <p:nvSpPr>
          <p:cNvPr id="8" name="Title 1">
            <a:extLst>
              <a:ext uri="{FF2B5EF4-FFF2-40B4-BE49-F238E27FC236}">
                <a16:creationId xmlns:a16="http://schemas.microsoft.com/office/drawing/2014/main" id="{1B12D631-7A0B-4B39-A29E-CDA51B281925}"/>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
        <p:nvSpPr>
          <p:cNvPr id="9" name="Plassholder for tekst 7">
            <a:extLst>
              <a:ext uri="{FF2B5EF4-FFF2-40B4-BE49-F238E27FC236}">
                <a16:creationId xmlns:a16="http://schemas.microsoft.com/office/drawing/2014/main" id="{85D593EB-16A8-4421-9A8F-46863917504B}"/>
              </a:ext>
            </a:extLst>
          </p:cNvPr>
          <p:cNvSpPr>
            <a:spLocks noGrp="1"/>
          </p:cNvSpPr>
          <p:nvPr>
            <p:ph type="body" sz="quarter" idx="11"/>
          </p:nvPr>
        </p:nvSpPr>
        <p:spPr>
          <a:xfrm>
            <a:off x="1015339" y="1363702"/>
            <a:ext cx="4849392"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
        <p:nvSpPr>
          <p:cNvPr id="10" name="Plassholder for tekst 7">
            <a:extLst>
              <a:ext uri="{FF2B5EF4-FFF2-40B4-BE49-F238E27FC236}">
                <a16:creationId xmlns:a16="http://schemas.microsoft.com/office/drawing/2014/main" id="{42B2FF28-0E84-441E-ADA8-C148AAD2BA3E}"/>
              </a:ext>
            </a:extLst>
          </p:cNvPr>
          <p:cNvSpPr>
            <a:spLocks noGrp="1"/>
          </p:cNvSpPr>
          <p:nvPr>
            <p:ph type="body" sz="quarter" idx="16"/>
          </p:nvPr>
        </p:nvSpPr>
        <p:spPr>
          <a:xfrm>
            <a:off x="6681546" y="1363702"/>
            <a:ext cx="4849392"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Tree>
    <p:extLst>
      <p:ext uri="{BB962C8B-B14F-4D97-AF65-F5344CB8AC3E}">
        <p14:creationId xmlns:p14="http://schemas.microsoft.com/office/powerpoint/2010/main" val="3808213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BACFA4-E01F-4C1A-AEBB-A1ADB98F6531}"/>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Tree>
    <p:extLst>
      <p:ext uri="{BB962C8B-B14F-4D97-AF65-F5344CB8AC3E}">
        <p14:creationId xmlns:p14="http://schemas.microsoft.com/office/powerpoint/2010/main" val="2581053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5829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1_Tittel og innhold lys brun bakgrunn">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A01CC69B-9FD8-427A-82DE-123472262D0A}"/>
              </a:ext>
            </a:extLst>
          </p:cNvPr>
          <p:cNvSpPr/>
          <p:nvPr/>
        </p:nvSpPr>
        <p:spPr>
          <a:xfrm>
            <a:off x="291674" y="291670"/>
            <a:ext cx="11611163" cy="6276311"/>
          </a:xfrm>
          <a:prstGeom prst="rect">
            <a:avLst/>
          </a:prstGeom>
          <a:solidFill>
            <a:srgbClr val="EFEC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2" name="Title 1"/>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a:p>
        </p:txBody>
      </p:sp>
      <p:sp>
        <p:nvSpPr>
          <p:cNvPr id="8" name="Plassholder for tekst 7">
            <a:extLst>
              <a:ext uri="{FF2B5EF4-FFF2-40B4-BE49-F238E27FC236}">
                <a16:creationId xmlns:a16="http://schemas.microsoft.com/office/drawing/2014/main" id="{CD5B7968-9160-4F95-9A28-7FEC1B18BF11}"/>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
        <p:nvSpPr>
          <p:cNvPr id="9" name="Plassholder for tekst 3">
            <a:extLst>
              <a:ext uri="{FF2B5EF4-FFF2-40B4-BE49-F238E27FC236}">
                <a16:creationId xmlns:a16="http://schemas.microsoft.com/office/drawing/2014/main" id="{988337F4-0EAE-4190-9837-17391DC08EA1}"/>
              </a:ext>
            </a:extLst>
          </p:cNvPr>
          <p:cNvSpPr>
            <a:spLocks noGrp="1"/>
          </p:cNvSpPr>
          <p:nvPr>
            <p:ph type="body" sz="quarter" idx="13"/>
          </p:nvPr>
        </p:nvSpPr>
        <p:spPr>
          <a:xfrm>
            <a:off x="1015459" y="2177396"/>
            <a:ext cx="10515600" cy="364114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667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killeside blågrå">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F8A745DB-83D6-4C7A-98A5-A53C5B594DAC}"/>
              </a:ext>
            </a:extLst>
          </p:cNvPr>
          <p:cNvSpPr/>
          <p:nvPr userDrawn="1"/>
        </p:nvSpPr>
        <p:spPr>
          <a:xfrm>
            <a:off x="289163" y="1886854"/>
            <a:ext cx="11611163" cy="4681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dirty="0"/>
          </a:p>
        </p:txBody>
      </p:sp>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9" name="Plassholder for tekst 12">
            <a:extLst>
              <a:ext uri="{FF2B5EF4-FFF2-40B4-BE49-F238E27FC236}">
                <a16:creationId xmlns:a16="http://schemas.microsoft.com/office/drawing/2014/main" id="{C935626B-B2F0-4C1D-B10F-C71FBA0ED987}"/>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Klikk for å redigere tekststiler i malen</a:t>
            </a:r>
          </a:p>
        </p:txBody>
      </p:sp>
      <p:sp>
        <p:nvSpPr>
          <p:cNvPr id="10" name="Plassholder for tekst 15">
            <a:extLst>
              <a:ext uri="{FF2B5EF4-FFF2-40B4-BE49-F238E27FC236}">
                <a16:creationId xmlns:a16="http://schemas.microsoft.com/office/drawing/2014/main" id="{21AA3D13-F0CA-4E21-B27D-43A764962A55}"/>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369257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killeside plommefarge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15" name="Plassholder for tekst 12">
            <a:extLst>
              <a:ext uri="{FF2B5EF4-FFF2-40B4-BE49-F238E27FC236}">
                <a16:creationId xmlns:a16="http://schemas.microsoft.com/office/drawing/2014/main" id="{7336BBC4-5B27-4896-803A-C8F8ABA542EB}"/>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Klikk for å redigere tekststiler i malen</a:t>
            </a:r>
          </a:p>
        </p:txBody>
      </p:sp>
      <p:sp>
        <p:nvSpPr>
          <p:cNvPr id="17" name="Plassholder for tekst 15">
            <a:extLst>
              <a:ext uri="{FF2B5EF4-FFF2-40B4-BE49-F238E27FC236}">
                <a16:creationId xmlns:a16="http://schemas.microsoft.com/office/drawing/2014/main" id="{242C4BBA-EF72-4A3D-A43C-4E125BE206E1}"/>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38517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killeside indigo">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E4D28808-863E-4D4E-BA97-DCBC5096F9C6}"/>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Klikk for å redigere tekststiler i malen</a:t>
            </a:r>
          </a:p>
        </p:txBody>
      </p:sp>
      <p:sp>
        <p:nvSpPr>
          <p:cNvPr id="9" name="Plassholder for tekst 15">
            <a:extLst>
              <a:ext uri="{FF2B5EF4-FFF2-40B4-BE49-F238E27FC236}">
                <a16:creationId xmlns:a16="http://schemas.microsoft.com/office/drawing/2014/main" id="{3EDF36FE-51A5-42D8-AFF5-F1BA231C0CF8}"/>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112858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killeside lys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AEBBE4AD-AB7F-4AB4-A22C-A354D2D75506}"/>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Klikk for å redigere tekststiler i malen</a:t>
            </a:r>
          </a:p>
        </p:txBody>
      </p:sp>
      <p:sp>
        <p:nvSpPr>
          <p:cNvPr id="9" name="Plassholder for tekst 15">
            <a:extLst>
              <a:ext uri="{FF2B5EF4-FFF2-40B4-BE49-F238E27FC236}">
                <a16:creationId xmlns:a16="http://schemas.microsoft.com/office/drawing/2014/main" id="{F25938EB-4234-419C-9618-D4E54F96830A}"/>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96575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killeside 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userDrawn="1"/>
        </p:nvSpPr>
        <p:spPr>
          <a:xfrm>
            <a:off x="291674" y="291670"/>
            <a:ext cx="11611163" cy="141154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11" name="Rektangel 10">
            <a:extLst>
              <a:ext uri="{FF2B5EF4-FFF2-40B4-BE49-F238E27FC236}">
                <a16:creationId xmlns:a16="http://schemas.microsoft.com/office/drawing/2014/main" id="{643BC7A7-5C0C-4CBB-898C-EA6C636520E8}"/>
              </a:ext>
            </a:extLst>
          </p:cNvPr>
          <p:cNvSpPr/>
          <p:nvPr userDrawn="1"/>
        </p:nvSpPr>
        <p:spPr>
          <a:xfrm>
            <a:off x="291674" y="1886854"/>
            <a:ext cx="11611163" cy="4681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pic>
        <p:nvPicPr>
          <p:cNvPr id="3" name="Bilde 2">
            <a:extLst>
              <a:ext uri="{FF2B5EF4-FFF2-40B4-BE49-F238E27FC236}">
                <a16:creationId xmlns:a16="http://schemas.microsoft.com/office/drawing/2014/main" id="{5C21E21D-9B4F-4363-8DF9-85DEF0D503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14410" y="0"/>
            <a:ext cx="2477590" cy="1348899"/>
          </a:xfrm>
          <a:prstGeom prst="rect">
            <a:avLst/>
          </a:prstGeom>
        </p:spPr>
      </p:pic>
      <p:sp>
        <p:nvSpPr>
          <p:cNvPr id="8" name="Plassholder for tekst 12">
            <a:extLst>
              <a:ext uri="{FF2B5EF4-FFF2-40B4-BE49-F238E27FC236}">
                <a16:creationId xmlns:a16="http://schemas.microsoft.com/office/drawing/2014/main" id="{A2BDBFD9-16A2-48B2-B6FA-D1CFE7584D32}"/>
              </a:ext>
            </a:extLst>
          </p:cNvPr>
          <p:cNvSpPr>
            <a:spLocks noGrp="1"/>
          </p:cNvSpPr>
          <p:nvPr>
            <p:ph type="body" sz="quarter" idx="13"/>
          </p:nvPr>
        </p:nvSpPr>
        <p:spPr>
          <a:xfrm>
            <a:off x="1787632" y="2909318"/>
            <a:ext cx="7807127" cy="800312"/>
          </a:xfrm>
        </p:spPr>
        <p:txBody>
          <a:bodyPr lIns="0" tIns="0" rIns="0" bIns="0" anchor="b" anchorCtr="0">
            <a:spAutoFit/>
          </a:bodyPr>
          <a:lstStyle>
            <a:lvl1pPr marL="0" indent="0">
              <a:lnSpc>
                <a:spcPct val="100000"/>
              </a:lnSpc>
              <a:spcBef>
                <a:spcPts val="0"/>
              </a:spcBef>
              <a:spcAft>
                <a:spcPts val="0"/>
              </a:spcAft>
              <a:buNone/>
              <a:defRPr sz="5201">
                <a:solidFill>
                  <a:schemeClr val="bg1"/>
                </a:solidFill>
              </a:defRPr>
            </a:lvl1pPr>
          </a:lstStyle>
          <a:p>
            <a:pPr lvl="0"/>
            <a:r>
              <a:rPr lang="nb-NO"/>
              <a:t>Klikk for å redigere tekststiler i malen</a:t>
            </a:r>
          </a:p>
        </p:txBody>
      </p:sp>
      <p:sp>
        <p:nvSpPr>
          <p:cNvPr id="9" name="Plassholder for tekst 15">
            <a:extLst>
              <a:ext uri="{FF2B5EF4-FFF2-40B4-BE49-F238E27FC236}">
                <a16:creationId xmlns:a16="http://schemas.microsoft.com/office/drawing/2014/main" id="{20587365-12BA-4302-94BB-74C8FB61AB2A}"/>
              </a:ext>
            </a:extLst>
          </p:cNvPr>
          <p:cNvSpPr>
            <a:spLocks noGrp="1"/>
          </p:cNvSpPr>
          <p:nvPr>
            <p:ph type="body" sz="quarter" idx="14"/>
          </p:nvPr>
        </p:nvSpPr>
        <p:spPr>
          <a:xfrm>
            <a:off x="1787633" y="3772328"/>
            <a:ext cx="7807127" cy="415547"/>
          </a:xfrm>
        </p:spPr>
        <p:txBody>
          <a:bodyPr lIns="0" tIns="0" rIns="0" bIns="0">
            <a:spAutoFit/>
          </a:bodyPr>
          <a:lstStyle>
            <a:lvl1pPr marL="0" indent="0">
              <a:lnSpc>
                <a:spcPct val="100000"/>
              </a:lnSpc>
              <a:spcBef>
                <a:spcPts val="0"/>
              </a:spcBef>
              <a:spcAft>
                <a:spcPts val="0"/>
              </a:spcAft>
              <a:buNone/>
              <a:defRPr sz="2701">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145803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lys brun bakgrunn">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A01CC69B-9FD8-427A-82DE-123472262D0A}"/>
              </a:ext>
            </a:extLst>
          </p:cNvPr>
          <p:cNvSpPr/>
          <p:nvPr userDrawn="1"/>
        </p:nvSpPr>
        <p:spPr>
          <a:xfrm>
            <a:off x="291674" y="291670"/>
            <a:ext cx="11611163" cy="6276311"/>
          </a:xfrm>
          <a:prstGeom prst="rect">
            <a:avLst/>
          </a:prstGeom>
          <a:solidFill>
            <a:srgbClr val="EFEC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450"/>
          </a:p>
        </p:txBody>
      </p:sp>
      <p:sp>
        <p:nvSpPr>
          <p:cNvPr id="2" name="Title 1"/>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
        <p:nvSpPr>
          <p:cNvPr id="8" name="Plassholder for tekst 7">
            <a:extLst>
              <a:ext uri="{FF2B5EF4-FFF2-40B4-BE49-F238E27FC236}">
                <a16:creationId xmlns:a16="http://schemas.microsoft.com/office/drawing/2014/main" id="{CD5B7968-9160-4F95-9A28-7FEC1B18BF11}"/>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
        <p:nvSpPr>
          <p:cNvPr id="11" name="Plassholder for tekst 10">
            <a:extLst>
              <a:ext uri="{FF2B5EF4-FFF2-40B4-BE49-F238E27FC236}">
                <a16:creationId xmlns:a16="http://schemas.microsoft.com/office/drawing/2014/main" id="{745275BF-CA46-49C6-A317-71743D61B0EC}"/>
              </a:ext>
            </a:extLst>
          </p:cNvPr>
          <p:cNvSpPr>
            <a:spLocks noGrp="1"/>
          </p:cNvSpPr>
          <p:nvPr>
            <p:ph type="body" sz="quarter" idx="12"/>
          </p:nvPr>
        </p:nvSpPr>
        <p:spPr>
          <a:xfrm>
            <a:off x="1015459" y="2177396"/>
            <a:ext cx="10515600" cy="3641147"/>
          </a:xfrm>
          <a:prstGeom prst="rect">
            <a:avLst/>
          </a:prstGeom>
        </p:spPr>
        <p:txBody>
          <a:bodyPr lIns="0" tIns="0" rIns="0" bIns="0">
            <a:normAutofit/>
          </a:bodyPr>
          <a:lstStyle>
            <a:lvl1pPr>
              <a:defRPr sz="2200"/>
            </a:lvl1pPr>
          </a:lstStyle>
          <a:p>
            <a:pPr lvl="0"/>
            <a:r>
              <a:rPr lang="nb-NO"/>
              <a:t>Klikk for å redigere tekststiler i malen</a:t>
            </a:r>
          </a:p>
        </p:txBody>
      </p:sp>
    </p:spTree>
    <p:extLst>
      <p:ext uri="{BB962C8B-B14F-4D97-AF65-F5344CB8AC3E}">
        <p14:creationId xmlns:p14="http://schemas.microsoft.com/office/powerpoint/2010/main" val="143282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1" name="Plassholder for tekst 10">
            <a:extLst>
              <a:ext uri="{FF2B5EF4-FFF2-40B4-BE49-F238E27FC236}">
                <a16:creationId xmlns:a16="http://schemas.microsoft.com/office/drawing/2014/main" id="{745275BF-CA46-49C6-A317-71743D61B0EC}"/>
              </a:ext>
            </a:extLst>
          </p:cNvPr>
          <p:cNvSpPr>
            <a:spLocks noGrp="1"/>
          </p:cNvSpPr>
          <p:nvPr>
            <p:ph type="body" sz="quarter" idx="12"/>
          </p:nvPr>
        </p:nvSpPr>
        <p:spPr>
          <a:xfrm>
            <a:off x="1015459" y="2177396"/>
            <a:ext cx="10515600" cy="3641147"/>
          </a:xfrm>
          <a:prstGeom prst="rect">
            <a:avLst/>
          </a:prstGeom>
        </p:spPr>
        <p:txBody>
          <a:bodyPr lIns="0" tIns="0" rIns="0" bIns="0">
            <a:normAutofit/>
          </a:bodyPr>
          <a:lstStyle>
            <a:lvl1pPr>
              <a:defRPr sz="2200"/>
            </a:lvl1pPr>
          </a:lstStyle>
          <a:p>
            <a:pPr lvl="0"/>
            <a:r>
              <a:rPr lang="nb-NO"/>
              <a:t>Klikk for å redigere tekststiler i malen</a:t>
            </a:r>
          </a:p>
        </p:txBody>
      </p:sp>
      <p:sp>
        <p:nvSpPr>
          <p:cNvPr id="9" name="Title 1">
            <a:extLst>
              <a:ext uri="{FF2B5EF4-FFF2-40B4-BE49-F238E27FC236}">
                <a16:creationId xmlns:a16="http://schemas.microsoft.com/office/drawing/2014/main" id="{66109BC7-6B2B-455F-AAF6-F2D02D73C756}"/>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
        <p:nvSpPr>
          <p:cNvPr id="10" name="Plassholder for tekst 7">
            <a:extLst>
              <a:ext uri="{FF2B5EF4-FFF2-40B4-BE49-F238E27FC236}">
                <a16:creationId xmlns:a16="http://schemas.microsoft.com/office/drawing/2014/main" id="{75588BA0-191B-489B-AFF1-4ED326CF141D}"/>
              </a:ext>
            </a:extLst>
          </p:cNvPr>
          <p:cNvSpPr>
            <a:spLocks noGrp="1"/>
          </p:cNvSpPr>
          <p:nvPr>
            <p:ph type="body" sz="quarter" idx="11"/>
          </p:nvPr>
        </p:nvSpPr>
        <p:spPr>
          <a:xfrm>
            <a:off x="1015339" y="1363702"/>
            <a:ext cx="10515600" cy="423242"/>
          </a:xfrm>
        </p:spPr>
        <p:txBody>
          <a:bodyPr wrap="square">
            <a:spAutoFit/>
          </a:bodyPr>
          <a:lstStyle>
            <a:lvl1pPr marL="0" indent="0">
              <a:lnSpc>
                <a:spcPct val="100000"/>
              </a:lnSpc>
              <a:spcAft>
                <a:spcPts val="0"/>
              </a:spcAft>
              <a:buNone/>
              <a:defRPr sz="2751">
                <a:solidFill>
                  <a:schemeClr val="accent4"/>
                </a:solidFill>
              </a:defRPr>
            </a:lvl1pPr>
            <a:lvl2pPr marL="360072" indent="0">
              <a:buNone/>
              <a:defRPr/>
            </a:lvl2pPr>
          </a:lstStyle>
          <a:p>
            <a:pPr lvl="0"/>
            <a:r>
              <a:rPr lang="nb-NO"/>
              <a:t>Klikk for å redigere tekststiler i malen</a:t>
            </a:r>
          </a:p>
        </p:txBody>
      </p:sp>
    </p:spTree>
    <p:extLst>
      <p:ext uri="{BB962C8B-B14F-4D97-AF65-F5344CB8AC3E}">
        <p14:creationId xmlns:p14="http://schemas.microsoft.com/office/powerpoint/2010/main" val="21262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15459" y="1505162"/>
            <a:ext cx="10160523" cy="4554527"/>
          </a:xfrm>
          <a:solidFill>
            <a:schemeClr val="bg1">
              <a:lumMod val="65000"/>
            </a:schemeClr>
          </a:solidFill>
        </p:spPr>
        <p:txBody>
          <a:bodyPr anchor="t"/>
          <a:lstStyle>
            <a:lvl1pPr marL="0" indent="0" algn="ctr">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nb-NO"/>
              <a:t>Klikk ikonet for å legge til et bilde</a:t>
            </a:r>
            <a:endParaRPr lang="en-US" dirty="0"/>
          </a:p>
        </p:txBody>
      </p:sp>
      <p:sp>
        <p:nvSpPr>
          <p:cNvPr id="7" name="Title 1">
            <a:extLst>
              <a:ext uri="{FF2B5EF4-FFF2-40B4-BE49-F238E27FC236}">
                <a16:creationId xmlns:a16="http://schemas.microsoft.com/office/drawing/2014/main" id="{AD4FCC46-56CB-4D81-8A0F-DB762CFE828D}"/>
              </a:ext>
            </a:extLst>
          </p:cNvPr>
          <p:cNvSpPr>
            <a:spLocks noGrp="1"/>
          </p:cNvSpPr>
          <p:nvPr>
            <p:ph type="title"/>
          </p:nvPr>
        </p:nvSpPr>
        <p:spPr>
          <a:xfrm>
            <a:off x="1015459" y="718428"/>
            <a:ext cx="10515600" cy="644097"/>
          </a:xfrm>
        </p:spPr>
        <p:txBody>
          <a:bodyPr>
            <a:spAutoFit/>
          </a:bodyPr>
          <a:lstStyle>
            <a:lvl1pPr>
              <a:defRPr/>
            </a:lvl1pPr>
          </a:lstStyle>
          <a:p>
            <a:r>
              <a:rPr lang="nb-NO"/>
              <a:t>Klikk for å redigere tittelstil</a:t>
            </a:r>
            <a:endParaRPr lang="en-US" dirty="0"/>
          </a:p>
        </p:txBody>
      </p:sp>
    </p:spTree>
    <p:extLst>
      <p:ext uri="{BB962C8B-B14F-4D97-AF65-F5344CB8AC3E}">
        <p14:creationId xmlns:p14="http://schemas.microsoft.com/office/powerpoint/2010/main" val="300523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5459" y="662815"/>
            <a:ext cx="10515600" cy="644097"/>
          </a:xfrm>
          <a:prstGeom prst="rect">
            <a:avLst/>
          </a:prstGeom>
        </p:spPr>
        <p:txBody>
          <a:bodyPr vert="horz" lIns="0" tIns="0" rIns="0" bIns="0" rtlCol="0" anchor="t" anchorCtr="0">
            <a:spAutoFit/>
          </a:bodyPr>
          <a:lstStyle/>
          <a:p>
            <a:r>
              <a:rPr lang="nb-NO" dirty="0"/>
              <a:t>Klikk for å redigere tittelstil</a:t>
            </a:r>
            <a:endParaRPr lang="en-US" dirty="0"/>
          </a:p>
        </p:txBody>
      </p:sp>
      <p:sp>
        <p:nvSpPr>
          <p:cNvPr id="3" name="Text Placeholder 2"/>
          <p:cNvSpPr>
            <a:spLocks noGrp="1"/>
          </p:cNvSpPr>
          <p:nvPr>
            <p:ph type="body" idx="1"/>
          </p:nvPr>
        </p:nvSpPr>
        <p:spPr>
          <a:xfrm>
            <a:off x="1015459" y="2177396"/>
            <a:ext cx="10515600" cy="3732598"/>
          </a:xfrm>
          <a:prstGeom prst="rect">
            <a:avLst/>
          </a:prstGeom>
        </p:spPr>
        <p:txBody>
          <a:bodyPr vert="horz" lIns="0" tIns="0" rIns="0" bIns="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Tree>
    <p:extLst>
      <p:ext uri="{BB962C8B-B14F-4D97-AF65-F5344CB8AC3E}">
        <p14:creationId xmlns:p14="http://schemas.microsoft.com/office/powerpoint/2010/main" val="401088777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76" r:id="rId6"/>
    <p:sldLayoutId id="2147483662" r:id="rId7"/>
    <p:sldLayoutId id="2147483677" r:id="rId8"/>
    <p:sldLayoutId id="2147483669" r:id="rId9"/>
    <p:sldLayoutId id="2147483678" r:id="rId10"/>
    <p:sldLayoutId id="2147483679" r:id="rId11"/>
    <p:sldLayoutId id="2147483680" r:id="rId12"/>
    <p:sldLayoutId id="2147483681" r:id="rId13"/>
    <p:sldLayoutId id="2147483682" r:id="rId14"/>
    <p:sldLayoutId id="2147483664" r:id="rId15"/>
    <p:sldLayoutId id="2147483665" r:id="rId16"/>
    <p:sldLayoutId id="2147483666" r:id="rId17"/>
    <p:sldLayoutId id="2147483667" r:id="rId18"/>
    <p:sldLayoutId id="2147483684" r:id="rId19"/>
  </p:sldLayoutIdLst>
  <p:hf sldNum="0" hdr="0" ftr="0"/>
  <p:txStyles>
    <p:titleStyle>
      <a:lvl1pPr algn="l" defTabSz="914446" rtl="0" eaLnBrk="1" latinLnBrk="0" hangingPunct="1">
        <a:lnSpc>
          <a:spcPct val="90000"/>
        </a:lnSpc>
        <a:spcBef>
          <a:spcPct val="0"/>
        </a:spcBef>
        <a:buNone/>
        <a:defRPr sz="4651" kern="1200">
          <a:solidFill>
            <a:schemeClr val="accent6"/>
          </a:solidFill>
          <a:latin typeface="+mj-lt"/>
          <a:ea typeface="+mj-ea"/>
          <a:cs typeface="+mj-cs"/>
        </a:defRPr>
      </a:lvl1pPr>
    </p:titleStyle>
    <p:bodyStyle>
      <a:lvl1pPr marL="270054" indent="-270054" algn="l" defTabSz="914446" rtl="0" eaLnBrk="1" latinLnBrk="0" hangingPunct="1">
        <a:lnSpc>
          <a:spcPct val="120000"/>
        </a:lnSpc>
        <a:spcBef>
          <a:spcPts val="0"/>
        </a:spcBef>
        <a:spcAft>
          <a:spcPts val="300"/>
        </a:spcAft>
        <a:buClr>
          <a:schemeClr val="accent4"/>
        </a:buClr>
        <a:buSzPct val="100000"/>
        <a:buFontTx/>
        <a:buBlip>
          <a:blip r:embed="rId21"/>
        </a:buBlip>
        <a:defRPr sz="1900" kern="1200">
          <a:solidFill>
            <a:schemeClr val="dk1"/>
          </a:solidFill>
          <a:latin typeface="+mn-lt"/>
          <a:ea typeface="+mn-ea"/>
          <a:cs typeface="+mn-cs"/>
        </a:defRPr>
      </a:lvl1pPr>
      <a:lvl2pPr marL="540108" indent="-180036" algn="l" defTabSz="914446" rtl="0" eaLnBrk="1" latinLnBrk="0" hangingPunct="1">
        <a:lnSpc>
          <a:spcPct val="90000"/>
        </a:lnSpc>
        <a:spcBef>
          <a:spcPts val="0"/>
        </a:spcBef>
        <a:buClr>
          <a:schemeClr val="accent4"/>
        </a:buClr>
        <a:buFontTx/>
        <a:buBlip>
          <a:blip r:embed="rId21"/>
        </a:buBlip>
        <a:defRPr sz="1600" kern="1200">
          <a:solidFill>
            <a:schemeClr val="dk1"/>
          </a:solidFill>
          <a:latin typeface="+mn-lt"/>
          <a:ea typeface="+mn-ea"/>
          <a:cs typeface="+mn-cs"/>
        </a:defRPr>
      </a:lvl2pPr>
      <a:lvl3pPr marL="720144" indent="-180036" algn="l" defTabSz="914446" rtl="0" eaLnBrk="1" latinLnBrk="0" hangingPunct="1">
        <a:lnSpc>
          <a:spcPct val="90000"/>
        </a:lnSpc>
        <a:spcBef>
          <a:spcPts val="500"/>
        </a:spcBef>
        <a:buClr>
          <a:schemeClr val="accent4"/>
        </a:buClr>
        <a:buFontTx/>
        <a:buBlip>
          <a:blip r:embed="rId21"/>
        </a:buBlip>
        <a:defRPr sz="1400" kern="1200">
          <a:solidFill>
            <a:schemeClr val="dk1"/>
          </a:solidFill>
          <a:latin typeface="+mn-lt"/>
          <a:ea typeface="+mn-ea"/>
          <a:cs typeface="+mn-cs"/>
        </a:defRPr>
      </a:lvl3pPr>
      <a:lvl4pPr marL="900180" indent="-180036" algn="l" defTabSz="914446" rtl="0" eaLnBrk="1" latinLnBrk="0" hangingPunct="1">
        <a:lnSpc>
          <a:spcPct val="90000"/>
        </a:lnSpc>
        <a:spcBef>
          <a:spcPts val="500"/>
        </a:spcBef>
        <a:buClr>
          <a:schemeClr val="accent4"/>
        </a:buClr>
        <a:buFontTx/>
        <a:buBlip>
          <a:blip r:embed="rId21"/>
        </a:buBlip>
        <a:defRPr sz="1300" kern="1200">
          <a:solidFill>
            <a:schemeClr val="dk1"/>
          </a:solidFill>
          <a:latin typeface="+mn-lt"/>
          <a:ea typeface="+mn-ea"/>
          <a:cs typeface="+mn-cs"/>
        </a:defRPr>
      </a:lvl4pPr>
      <a:lvl5pPr marL="1080216" indent="-180036" algn="l" defTabSz="914446" rtl="0" eaLnBrk="1" latinLnBrk="0" hangingPunct="1">
        <a:lnSpc>
          <a:spcPct val="90000"/>
        </a:lnSpc>
        <a:spcBef>
          <a:spcPts val="500"/>
        </a:spcBef>
        <a:buClr>
          <a:schemeClr val="accent4"/>
        </a:buClr>
        <a:buFontTx/>
        <a:buBlip>
          <a:blip r:embed="rId21"/>
        </a:buBlip>
        <a:defRPr sz="1200" kern="1200">
          <a:solidFill>
            <a:schemeClr val="dk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8"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statistikk.fhi.no/sysvak" TargetMode="External"/><Relationship Id="rId2" Type="http://schemas.openxmlformats.org/officeDocument/2006/relationships/image" Target="../media/image1.png"/><Relationship Id="rId1" Type="http://schemas.openxmlformats.org/officeDocument/2006/relationships/slideLayout" Target="../slideLayouts/slideLayout19.xml"/><Relationship Id="rId5" Type="http://schemas.openxmlformats.org/officeDocument/2006/relationships/hyperlink" Target="https://www.helsenorge.no/vaksiner/" TargetMode="External"/><Relationship Id="rId4" Type="http://schemas.openxmlformats.org/officeDocument/2006/relationships/hyperlink" Target="https://www.fhi.no/sv/vaksine/koronavaksinasjonsprogrammet/koronavaksinasjonsstatistik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hi.no/hn/helseregistre-og-registre/sysvak/veileder-for-sysvak-nett/"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hyperlink" Target="mailto:sysvak@fhi.no"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p:cNvSpPr>
            <a:spLocks noGrp="1"/>
          </p:cNvSpPr>
          <p:nvPr>
            <p:ph type="body" sz="quarter" idx="14"/>
          </p:nvPr>
        </p:nvSpPr>
        <p:spPr>
          <a:xfrm>
            <a:off x="1714480" y="2995220"/>
            <a:ext cx="9221744" cy="984885"/>
          </a:xfrm>
        </p:spPr>
        <p:txBody>
          <a:bodyPr/>
          <a:lstStyle/>
          <a:p>
            <a:r>
              <a:rPr lang="nb-NO" sz="3200" b="1" dirty="0"/>
              <a:t>SYSVAK – erfaringer fra pandemien, endringer og fremtidige behov</a:t>
            </a:r>
            <a:endParaRPr lang="nb-NO" sz="3200" dirty="0"/>
          </a:p>
        </p:txBody>
      </p:sp>
      <p:sp>
        <p:nvSpPr>
          <p:cNvPr id="4" name="Plassholder for tekst 1">
            <a:extLst>
              <a:ext uri="{FF2B5EF4-FFF2-40B4-BE49-F238E27FC236}">
                <a16:creationId xmlns:a16="http://schemas.microsoft.com/office/drawing/2014/main" id="{5841CF3D-9692-4456-8B87-E3BD3B0B322E}"/>
              </a:ext>
            </a:extLst>
          </p:cNvPr>
          <p:cNvSpPr>
            <a:spLocks noGrp="1"/>
          </p:cNvSpPr>
          <p:nvPr>
            <p:ph type="body" sz="quarter" idx="13"/>
          </p:nvPr>
        </p:nvSpPr>
        <p:spPr>
          <a:xfrm>
            <a:off x="1652550" y="4660054"/>
            <a:ext cx="9628788" cy="777136"/>
          </a:xfrm>
        </p:spPr>
        <p:txBody>
          <a:bodyPr/>
          <a:lstStyle/>
          <a:p>
            <a:pPr>
              <a:defRPr/>
            </a:pPr>
            <a:r>
              <a:rPr lang="nb-NO" sz="2000" dirty="0"/>
              <a:t>08.06.2022 Hilde Bakke, SYSVAK, Avd. for smittevernregistre, FHI.</a:t>
            </a:r>
          </a:p>
          <a:p>
            <a:endParaRPr lang="nb-NO" sz="2000" dirty="0"/>
          </a:p>
        </p:txBody>
      </p:sp>
    </p:spTree>
    <p:extLst>
      <p:ext uri="{BB962C8B-B14F-4D97-AF65-F5344CB8AC3E}">
        <p14:creationId xmlns:p14="http://schemas.microsoft.com/office/powerpoint/2010/main" val="215781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1"/>
          <p:cNvSpPr txBox="1">
            <a:spLocks/>
          </p:cNvSpPr>
          <p:nvPr/>
        </p:nvSpPr>
        <p:spPr>
          <a:xfrm>
            <a:off x="457200" y="536450"/>
            <a:ext cx="8229600" cy="1143000"/>
          </a:xfrm>
          <a:prstGeom prst="rect">
            <a:avLst/>
          </a:prstGeom>
        </p:spPr>
        <p:txBody>
          <a:bodyPr/>
          <a:lstStyle>
            <a:lvl1pPr algn="l" defTabSz="914446" rtl="0" eaLnBrk="1" latinLnBrk="0" hangingPunct="1">
              <a:lnSpc>
                <a:spcPct val="90000"/>
              </a:lnSpc>
              <a:spcBef>
                <a:spcPct val="0"/>
              </a:spcBef>
              <a:buNone/>
              <a:defRPr sz="4651" kern="1200">
                <a:solidFill>
                  <a:schemeClr val="accent6"/>
                </a:solidFill>
                <a:latin typeface="+mj-lt"/>
                <a:ea typeface="+mj-ea"/>
                <a:cs typeface="+mj-cs"/>
              </a:defRPr>
            </a:lvl1pPr>
          </a:lstStyle>
          <a:p>
            <a:pPr algn="ctr"/>
            <a:r>
              <a:rPr lang="nb-NO" dirty="0"/>
              <a:t>Hva er SYSVAK?</a:t>
            </a:r>
          </a:p>
        </p:txBody>
      </p:sp>
      <p:sp>
        <p:nvSpPr>
          <p:cNvPr id="8" name="Plassholder for innhold 2"/>
          <p:cNvSpPr txBox="1">
            <a:spLocks/>
          </p:cNvSpPr>
          <p:nvPr/>
        </p:nvSpPr>
        <p:spPr>
          <a:xfrm>
            <a:off x="1462220" y="1995405"/>
            <a:ext cx="8229600" cy="4525963"/>
          </a:xfrm>
          <a:prstGeom prst="rect">
            <a:avLst/>
          </a:prstGeom>
        </p:spPr>
        <p:txBody>
          <a:bodyPr>
            <a:normAutofit/>
          </a:bodyPr>
          <a:lstStyle>
            <a:lvl1pPr marL="270054" indent="-270054" algn="l" defTabSz="914446" rtl="0" eaLnBrk="1" latinLnBrk="0" hangingPunct="1">
              <a:lnSpc>
                <a:spcPct val="120000"/>
              </a:lnSpc>
              <a:spcBef>
                <a:spcPts val="0"/>
              </a:spcBef>
              <a:spcAft>
                <a:spcPts val="300"/>
              </a:spcAft>
              <a:buClr>
                <a:schemeClr val="accent4"/>
              </a:buClr>
              <a:buSzPct val="100000"/>
              <a:buFontTx/>
              <a:buBlip>
                <a:blip r:embed="rId2"/>
              </a:buBlip>
              <a:defRPr sz="2800" kern="1200">
                <a:solidFill>
                  <a:schemeClr val="dk1"/>
                </a:solidFill>
                <a:latin typeface="+mn-lt"/>
                <a:ea typeface="+mn-ea"/>
                <a:cs typeface="+mn-cs"/>
              </a:defRPr>
            </a:lvl1pPr>
            <a:lvl2pPr marL="540108" indent="-180036" algn="l" defTabSz="914446" rtl="0" eaLnBrk="1" latinLnBrk="0" hangingPunct="1">
              <a:lnSpc>
                <a:spcPct val="90000"/>
              </a:lnSpc>
              <a:spcBef>
                <a:spcPts val="0"/>
              </a:spcBef>
              <a:buClr>
                <a:schemeClr val="accent4"/>
              </a:buClr>
              <a:buFontTx/>
              <a:buBlip>
                <a:blip r:embed="rId2"/>
              </a:buBlip>
              <a:defRPr sz="2000" kern="1200">
                <a:solidFill>
                  <a:schemeClr val="dk1"/>
                </a:solidFill>
                <a:latin typeface="+mn-lt"/>
                <a:ea typeface="+mn-ea"/>
                <a:cs typeface="+mn-cs"/>
              </a:defRPr>
            </a:lvl2pPr>
            <a:lvl3pPr marL="720144" indent="-180036" algn="l" defTabSz="914446" rtl="0" eaLnBrk="1" latinLnBrk="0" hangingPunct="1">
              <a:lnSpc>
                <a:spcPct val="90000"/>
              </a:lnSpc>
              <a:spcBef>
                <a:spcPts val="500"/>
              </a:spcBef>
              <a:buClr>
                <a:schemeClr val="accent4"/>
              </a:buClr>
              <a:buFontTx/>
              <a:buBlip>
                <a:blip r:embed="rId2"/>
              </a:buBlip>
              <a:defRPr sz="1800" kern="1200">
                <a:solidFill>
                  <a:schemeClr val="dk1"/>
                </a:solidFill>
                <a:latin typeface="+mn-lt"/>
                <a:ea typeface="+mn-ea"/>
                <a:cs typeface="+mn-cs"/>
              </a:defRPr>
            </a:lvl3pPr>
            <a:lvl4pPr marL="900180" indent="-180036" algn="l" defTabSz="914446" rtl="0" eaLnBrk="1" latinLnBrk="0" hangingPunct="1">
              <a:lnSpc>
                <a:spcPct val="90000"/>
              </a:lnSpc>
              <a:spcBef>
                <a:spcPts val="500"/>
              </a:spcBef>
              <a:buClr>
                <a:schemeClr val="accent4"/>
              </a:buClr>
              <a:buFontTx/>
              <a:buBlip>
                <a:blip r:embed="rId2"/>
              </a:buBlip>
              <a:defRPr sz="1600" kern="1200">
                <a:solidFill>
                  <a:schemeClr val="dk1"/>
                </a:solidFill>
                <a:latin typeface="+mn-lt"/>
                <a:ea typeface="+mn-ea"/>
                <a:cs typeface="+mn-cs"/>
              </a:defRPr>
            </a:lvl4pPr>
            <a:lvl5pPr marL="1080216" indent="-180036" algn="l" defTabSz="914446" rtl="0" eaLnBrk="1" latinLnBrk="0" hangingPunct="1">
              <a:lnSpc>
                <a:spcPct val="90000"/>
              </a:lnSpc>
              <a:spcBef>
                <a:spcPts val="500"/>
              </a:spcBef>
              <a:buClr>
                <a:schemeClr val="accent4"/>
              </a:buClr>
              <a:buFontTx/>
              <a:buBlip>
                <a:blip r:embed="rId2"/>
              </a:buBlip>
              <a:defRPr sz="1400" kern="1200">
                <a:solidFill>
                  <a:schemeClr val="dk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8"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dirty="0"/>
              <a:t>Landsdekkende elektronisk vaksinasjonsregister etablert i 1995</a:t>
            </a:r>
          </a:p>
          <a:p>
            <a:r>
              <a:rPr lang="nb-NO" dirty="0"/>
              <a:t>SYSVAK-registerforskriften</a:t>
            </a:r>
          </a:p>
          <a:p>
            <a:r>
              <a:rPr lang="nb-NO" dirty="0"/>
              <a:t>Meldeplikt for alle vaksinasjoner</a:t>
            </a:r>
          </a:p>
          <a:p>
            <a:r>
              <a:rPr lang="nb-NO" dirty="0"/>
              <a:t>I dag: &gt;58 </a:t>
            </a:r>
            <a:r>
              <a:rPr lang="nb-NO" dirty="0" err="1"/>
              <a:t>mill</a:t>
            </a:r>
            <a:r>
              <a:rPr lang="nb-NO" dirty="0"/>
              <a:t> vaksinasjoner registrert</a:t>
            </a:r>
          </a:p>
        </p:txBody>
      </p:sp>
      <p:pic>
        <p:nvPicPr>
          <p:cNvPr id="9" name="Bilde 8" descr="Et bilde som inneholder tekst, elektronikk, tastatur&#10;&#10;Automatisk generert beskrivelse">
            <a:extLst>
              <a:ext uri="{FF2B5EF4-FFF2-40B4-BE49-F238E27FC236}">
                <a16:creationId xmlns:a16="http://schemas.microsoft.com/office/drawing/2014/main" id="{5825F528-435E-46FC-BC2F-F6D9676ADA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2345" y="690285"/>
            <a:ext cx="2615821" cy="1585158"/>
          </a:xfrm>
          <a:prstGeom prst="rect">
            <a:avLst/>
          </a:prstGeom>
        </p:spPr>
      </p:pic>
    </p:spTree>
    <p:extLst>
      <p:ext uri="{BB962C8B-B14F-4D97-AF65-F5344CB8AC3E}">
        <p14:creationId xmlns:p14="http://schemas.microsoft.com/office/powerpoint/2010/main" val="55674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A29E48-B063-46A4-A8C6-D069026982C5}"/>
              </a:ext>
            </a:extLst>
          </p:cNvPr>
          <p:cNvSpPr>
            <a:spLocks noGrp="1"/>
          </p:cNvSpPr>
          <p:nvPr>
            <p:ph type="title"/>
          </p:nvPr>
        </p:nvSpPr>
        <p:spPr/>
        <p:txBody>
          <a:bodyPr/>
          <a:lstStyle/>
          <a:p>
            <a:r>
              <a:rPr lang="nb-NO" dirty="0"/>
              <a:t>Hvorfor har vi SYSVAK?</a:t>
            </a:r>
          </a:p>
        </p:txBody>
      </p:sp>
      <p:sp>
        <p:nvSpPr>
          <p:cNvPr id="3" name="Plassholder for tekst 2">
            <a:extLst>
              <a:ext uri="{FF2B5EF4-FFF2-40B4-BE49-F238E27FC236}">
                <a16:creationId xmlns:a16="http://schemas.microsoft.com/office/drawing/2014/main" id="{9FB15349-C83D-4F9A-BBAC-53044ACCB3AC}"/>
              </a:ext>
            </a:extLst>
          </p:cNvPr>
          <p:cNvSpPr>
            <a:spLocks noGrp="1"/>
          </p:cNvSpPr>
          <p:nvPr>
            <p:ph type="body" sz="quarter" idx="11"/>
          </p:nvPr>
        </p:nvSpPr>
        <p:spPr/>
        <p:txBody>
          <a:bodyPr/>
          <a:lstStyle/>
          <a:p>
            <a:endParaRPr lang="nb-NO" dirty="0"/>
          </a:p>
        </p:txBody>
      </p:sp>
      <p:sp>
        <p:nvSpPr>
          <p:cNvPr id="4" name="Plassholder for tekst 3">
            <a:extLst>
              <a:ext uri="{FF2B5EF4-FFF2-40B4-BE49-F238E27FC236}">
                <a16:creationId xmlns:a16="http://schemas.microsoft.com/office/drawing/2014/main" id="{F4C8FC04-2BA0-4E7E-B859-A52D2AFBA590}"/>
              </a:ext>
            </a:extLst>
          </p:cNvPr>
          <p:cNvSpPr>
            <a:spLocks noGrp="1"/>
          </p:cNvSpPr>
          <p:nvPr>
            <p:ph type="body" sz="quarter" idx="13"/>
          </p:nvPr>
        </p:nvSpPr>
        <p:spPr>
          <a:xfrm>
            <a:off x="1015459" y="2386621"/>
            <a:ext cx="10515600" cy="3641147"/>
          </a:xfrm>
        </p:spPr>
        <p:txBody>
          <a:bodyPr/>
          <a:lstStyle/>
          <a:p>
            <a:r>
              <a:rPr lang="nb-NO" dirty="0"/>
              <a:t>Holde oversikt over vaksinasjonsstatus hos den enkelte og vaksinasjonsdekning i befolkningen</a:t>
            </a:r>
          </a:p>
          <a:p>
            <a:r>
              <a:rPr lang="nb-NO" dirty="0"/>
              <a:t>Følge opp og evaluere vaksiner og vaksinasjonsprogram i befolkningen</a:t>
            </a:r>
          </a:p>
          <a:p>
            <a:r>
              <a:rPr lang="nb-NO" dirty="0"/>
              <a:t>Holde oversikt over eventuelle bivirkninger etter vaksinasjon </a:t>
            </a:r>
          </a:p>
          <a:p>
            <a:r>
              <a:rPr lang="nb-NO" dirty="0"/>
              <a:t>Tilgjengeliggjøre vaksinasjonsstatus for behandlende helsepersonell</a:t>
            </a:r>
          </a:p>
          <a:p>
            <a:r>
              <a:rPr lang="nb-NO" dirty="0"/>
              <a:t>Bidra til internasjonal statistikk – WHO, ECDC</a:t>
            </a:r>
          </a:p>
          <a:p>
            <a:r>
              <a:rPr lang="nb-NO" dirty="0"/>
              <a:t>Bidra til forskning/kvalitetsforbedring av vaksiner/vaksinasjon</a:t>
            </a:r>
          </a:p>
        </p:txBody>
      </p:sp>
    </p:spTree>
    <p:extLst>
      <p:ext uri="{BB962C8B-B14F-4D97-AF65-F5344CB8AC3E}">
        <p14:creationId xmlns:p14="http://schemas.microsoft.com/office/powerpoint/2010/main" val="179229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13">
            <a:extLst>
              <a:ext uri="{FF2B5EF4-FFF2-40B4-BE49-F238E27FC236}">
                <a16:creationId xmlns:a16="http://schemas.microsoft.com/office/drawing/2014/main" id="{ED4183DE-1B03-43A9-B87E-C0D027AF7B04}"/>
              </a:ext>
            </a:extLst>
          </p:cNvPr>
          <p:cNvSpPr txBox="1">
            <a:spLocks/>
          </p:cNvSpPr>
          <p:nvPr/>
        </p:nvSpPr>
        <p:spPr>
          <a:xfrm>
            <a:off x="1391141" y="1238083"/>
            <a:ext cx="5691583" cy="4684517"/>
          </a:xfrm>
          <a:prstGeom prst="rect">
            <a:avLst/>
          </a:prstGeom>
        </p:spPr>
        <p:txBody>
          <a:bodyPr>
            <a:noAutofit/>
          </a:bodyPr>
          <a:lstStyle>
            <a:lvl1pPr marL="270054" indent="-270054" algn="l" defTabSz="914446" rtl="0" eaLnBrk="1" latinLnBrk="0" hangingPunct="1">
              <a:lnSpc>
                <a:spcPct val="120000"/>
              </a:lnSpc>
              <a:spcBef>
                <a:spcPts val="0"/>
              </a:spcBef>
              <a:spcAft>
                <a:spcPts val="300"/>
              </a:spcAft>
              <a:buClr>
                <a:schemeClr val="accent4"/>
              </a:buClr>
              <a:buSzPct val="100000"/>
              <a:buFontTx/>
              <a:buBlip>
                <a:blip r:embed="rId2"/>
              </a:buBlip>
              <a:defRPr sz="1900" kern="1200">
                <a:solidFill>
                  <a:schemeClr val="dk1"/>
                </a:solidFill>
                <a:latin typeface="+mn-lt"/>
                <a:ea typeface="+mn-ea"/>
                <a:cs typeface="+mn-cs"/>
              </a:defRPr>
            </a:lvl1pPr>
            <a:lvl2pPr marL="540108" indent="-180036" algn="l" defTabSz="914446" rtl="0" eaLnBrk="1" latinLnBrk="0" hangingPunct="1">
              <a:lnSpc>
                <a:spcPct val="90000"/>
              </a:lnSpc>
              <a:spcBef>
                <a:spcPts val="0"/>
              </a:spcBef>
              <a:buClr>
                <a:schemeClr val="accent4"/>
              </a:buClr>
              <a:buFontTx/>
              <a:buBlip>
                <a:blip r:embed="rId2"/>
              </a:buBlip>
              <a:defRPr sz="1600" kern="1200">
                <a:solidFill>
                  <a:schemeClr val="dk1"/>
                </a:solidFill>
                <a:latin typeface="+mn-lt"/>
                <a:ea typeface="+mn-ea"/>
                <a:cs typeface="+mn-cs"/>
              </a:defRPr>
            </a:lvl2pPr>
            <a:lvl3pPr marL="720144" indent="-180036" algn="l" defTabSz="914446" rtl="0" eaLnBrk="1" latinLnBrk="0" hangingPunct="1">
              <a:lnSpc>
                <a:spcPct val="90000"/>
              </a:lnSpc>
              <a:spcBef>
                <a:spcPts val="500"/>
              </a:spcBef>
              <a:buClr>
                <a:schemeClr val="accent4"/>
              </a:buClr>
              <a:buFontTx/>
              <a:buBlip>
                <a:blip r:embed="rId2"/>
              </a:buBlip>
              <a:defRPr sz="1400" kern="1200">
                <a:solidFill>
                  <a:schemeClr val="dk1"/>
                </a:solidFill>
                <a:latin typeface="+mn-lt"/>
                <a:ea typeface="+mn-ea"/>
                <a:cs typeface="+mn-cs"/>
              </a:defRPr>
            </a:lvl3pPr>
            <a:lvl4pPr marL="900180" indent="-180036" algn="l" defTabSz="914446" rtl="0" eaLnBrk="1" latinLnBrk="0" hangingPunct="1">
              <a:lnSpc>
                <a:spcPct val="90000"/>
              </a:lnSpc>
              <a:spcBef>
                <a:spcPts val="500"/>
              </a:spcBef>
              <a:buClr>
                <a:schemeClr val="accent4"/>
              </a:buClr>
              <a:buFontTx/>
              <a:buBlip>
                <a:blip r:embed="rId2"/>
              </a:buBlip>
              <a:defRPr sz="1300" kern="1200">
                <a:solidFill>
                  <a:schemeClr val="dk1"/>
                </a:solidFill>
                <a:latin typeface="+mn-lt"/>
                <a:ea typeface="+mn-ea"/>
                <a:cs typeface="+mn-cs"/>
              </a:defRPr>
            </a:lvl4pPr>
            <a:lvl5pPr marL="1080216" indent="-180036" algn="l" defTabSz="914446" rtl="0" eaLnBrk="1" latinLnBrk="0" hangingPunct="1">
              <a:lnSpc>
                <a:spcPct val="90000"/>
              </a:lnSpc>
              <a:spcBef>
                <a:spcPts val="500"/>
              </a:spcBef>
              <a:buClr>
                <a:schemeClr val="accent4"/>
              </a:buClr>
              <a:buFontTx/>
              <a:buBlip>
                <a:blip r:embed="rId2"/>
              </a:buBlip>
              <a:defRPr sz="1200" kern="1200">
                <a:solidFill>
                  <a:schemeClr val="dk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8"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b-NO" sz="1600" b="1" dirty="0"/>
          </a:p>
          <a:p>
            <a:r>
              <a:rPr lang="nb-NO" sz="2000" b="1" dirty="0"/>
              <a:t>Mål: kun elektronisk innrapportering til SYSVAK</a:t>
            </a:r>
          </a:p>
          <a:p>
            <a:pPr lvl="1"/>
            <a:r>
              <a:rPr lang="nb-NO" dirty="0"/>
              <a:t>Bedre oversikt over vaksinasjoner i sanntid for å:</a:t>
            </a:r>
          </a:p>
          <a:p>
            <a:pPr lvl="2"/>
            <a:r>
              <a:rPr lang="nb-NO" dirty="0"/>
              <a:t>Ivareta pasientsikkerheten</a:t>
            </a:r>
          </a:p>
          <a:p>
            <a:pPr lvl="2"/>
            <a:r>
              <a:rPr lang="nb-NO" dirty="0"/>
              <a:t>Sikre effektiv og korrekt overvåkning av vaksinasjonsdekningen</a:t>
            </a:r>
            <a:endParaRPr lang="nb-NO" sz="2000" b="1" dirty="0"/>
          </a:p>
          <a:p>
            <a:pPr marL="360072" lvl="1" indent="0">
              <a:buFontTx/>
              <a:buNone/>
            </a:pPr>
            <a:endParaRPr lang="nb-NO" sz="800" dirty="0"/>
          </a:p>
          <a:p>
            <a:pPr marL="360072" lvl="1" indent="0">
              <a:buFontTx/>
              <a:buNone/>
            </a:pPr>
            <a:endParaRPr lang="nb-NO" sz="800" b="1" dirty="0"/>
          </a:p>
          <a:p>
            <a:r>
              <a:rPr lang="nb-NO" sz="2000" b="1" dirty="0"/>
              <a:t>Forskriftsendring – 4. des 2020</a:t>
            </a:r>
            <a:endParaRPr lang="nb-NO" sz="2000" dirty="0"/>
          </a:p>
          <a:p>
            <a:pPr marL="0" indent="0" algn="l" rtl="0" fontAlgn="base">
              <a:buNone/>
            </a:pPr>
            <a:r>
              <a:rPr lang="nb-NO" sz="1400" dirty="0">
                <a:solidFill>
                  <a:srgbClr val="000000"/>
                </a:solidFill>
                <a:latin typeface="Calibri" panose="020F0502020204030204" pitchFamily="34" charset="0"/>
              </a:rPr>
              <a:t>K</a:t>
            </a:r>
            <a:r>
              <a:rPr lang="nb-NO" sz="1400" b="0" i="0" u="none" strike="noStrike" dirty="0">
                <a:solidFill>
                  <a:srgbClr val="000000"/>
                </a:solidFill>
                <a:effectLst/>
                <a:latin typeface="Calibri" panose="020F0502020204030204" pitchFamily="34" charset="0"/>
              </a:rPr>
              <a:t>rav om elektronisk registrering av covid-19 vaksinasjon og covid-19 relaterte vaksinasjoner (influensa, kikhoste og </a:t>
            </a:r>
            <a:r>
              <a:rPr lang="nb-NO" sz="1400" b="0" i="0" u="none" strike="noStrike" dirty="0" err="1">
                <a:solidFill>
                  <a:srgbClr val="000000"/>
                </a:solidFill>
                <a:effectLst/>
                <a:latin typeface="Calibri" panose="020F0502020204030204" pitchFamily="34" charset="0"/>
              </a:rPr>
              <a:t>pneumokokksykdom</a:t>
            </a:r>
            <a:r>
              <a:rPr lang="nb-NO" sz="1400" b="0" i="0" u="none" strike="noStrike" dirty="0">
                <a:solidFill>
                  <a:srgbClr val="000000"/>
                </a:solidFill>
                <a:effectLst/>
                <a:latin typeface="Calibri" panose="020F0502020204030204" pitchFamily="34" charset="0"/>
              </a:rPr>
              <a:t>) umiddelbart etter vaksinasjon</a:t>
            </a:r>
            <a:r>
              <a:rPr lang="nb-NO" sz="1400" b="0" i="0" dirty="0">
                <a:solidFill>
                  <a:srgbClr val="000000"/>
                </a:solidFill>
                <a:effectLst/>
                <a:latin typeface="Calibri" panose="020F0502020204030204" pitchFamily="34" charset="0"/>
              </a:rPr>
              <a:t>​</a:t>
            </a:r>
            <a:endParaRPr lang="nb-NO" sz="1400" b="0" i="0" dirty="0">
              <a:solidFill>
                <a:srgbClr val="000000"/>
              </a:solidFill>
              <a:effectLst/>
              <a:latin typeface="Arial" panose="020B0604020202020204" pitchFamily="34" charset="0"/>
            </a:endParaRPr>
          </a:p>
          <a:p>
            <a:pPr marL="0" indent="0">
              <a:buFontTx/>
              <a:buNone/>
            </a:pPr>
            <a:endParaRPr lang="nb-NO" sz="1600" dirty="0"/>
          </a:p>
          <a:p>
            <a:r>
              <a:rPr lang="nb-NO" sz="2000" b="1" dirty="0"/>
              <a:t>Forbedre tekniske løsninger og brukeropplevelse</a:t>
            </a:r>
          </a:p>
          <a:p>
            <a:pPr lvl="1"/>
            <a:r>
              <a:rPr lang="nb-NO" sz="1400" dirty="0"/>
              <a:t>For vaksinatører, myndigheter, publikum, media, FHI etc.</a:t>
            </a:r>
          </a:p>
          <a:p>
            <a:pPr lvl="1"/>
            <a:r>
              <a:rPr lang="nb-NO" sz="1400" dirty="0"/>
              <a:t>Sikre at registeret vil være i henhold til dagens krav til helseregister og internkontroll </a:t>
            </a:r>
            <a:r>
              <a:rPr lang="en-US" sz="1400" dirty="0"/>
              <a:t>​</a:t>
            </a:r>
          </a:p>
          <a:p>
            <a:pPr lvl="1"/>
            <a:r>
              <a:rPr lang="nb-NO" sz="1400" dirty="0"/>
              <a:t>Videreutvikle </a:t>
            </a:r>
            <a:r>
              <a:rPr lang="nb-NO" sz="1400" dirty="0" err="1"/>
              <a:t>innbyggertjenesten</a:t>
            </a:r>
            <a:r>
              <a:rPr lang="nb-NO" sz="1400" dirty="0"/>
              <a:t> «</a:t>
            </a:r>
            <a:r>
              <a:rPr lang="nb-NO" sz="1400"/>
              <a:t>Vaksineoversikt» for </a:t>
            </a:r>
            <a:r>
              <a:rPr lang="nb-NO" sz="1400" dirty="0"/>
              <a:t>befolkningen på helsenorge.no</a:t>
            </a:r>
            <a:r>
              <a:rPr lang="en-US" sz="1600" dirty="0"/>
              <a:t>​</a:t>
            </a:r>
          </a:p>
          <a:p>
            <a:pPr lvl="1"/>
            <a:endParaRPr lang="nb-NO" dirty="0"/>
          </a:p>
          <a:p>
            <a:pPr marL="0" indent="0">
              <a:buFontTx/>
              <a:buNone/>
            </a:pPr>
            <a:endParaRPr lang="nb-NO" sz="1600" dirty="0"/>
          </a:p>
          <a:p>
            <a:pPr marL="0" indent="0">
              <a:buFontTx/>
              <a:buNone/>
            </a:pPr>
            <a:endParaRPr lang="nb-NO" sz="800" b="1" dirty="0"/>
          </a:p>
          <a:p>
            <a:pPr marL="0" indent="0">
              <a:buFontTx/>
              <a:buNone/>
            </a:pPr>
            <a:endParaRPr lang="nb-NO" sz="1600" dirty="0"/>
          </a:p>
          <a:p>
            <a:pPr marL="0" indent="0">
              <a:buFontTx/>
              <a:buNone/>
            </a:pPr>
            <a:endParaRPr lang="nb-NO" sz="1600" dirty="0">
              <a:solidFill>
                <a:schemeClr val="tx1"/>
              </a:solidFill>
              <a:latin typeface="Calibri Light" panose="020F0302020204030204" pitchFamily="34" charset="0"/>
              <a:cs typeface="Calibri Light" panose="020F0302020204030204" pitchFamily="34" charset="0"/>
            </a:endParaRPr>
          </a:p>
        </p:txBody>
      </p:sp>
      <p:sp>
        <p:nvSpPr>
          <p:cNvPr id="6" name="Tittel 1">
            <a:extLst>
              <a:ext uri="{FF2B5EF4-FFF2-40B4-BE49-F238E27FC236}">
                <a16:creationId xmlns:a16="http://schemas.microsoft.com/office/drawing/2014/main" id="{5237EC49-B96D-4CEC-96D3-0D2AE6E3BE3E}"/>
              </a:ext>
            </a:extLst>
          </p:cNvPr>
          <p:cNvSpPr>
            <a:spLocks noGrp="1"/>
          </p:cNvSpPr>
          <p:nvPr>
            <p:ph type="title"/>
          </p:nvPr>
        </p:nvSpPr>
        <p:spPr>
          <a:xfrm>
            <a:off x="1015459" y="718428"/>
            <a:ext cx="10515600" cy="443198"/>
          </a:xfrm>
        </p:spPr>
        <p:txBody>
          <a:bodyPr/>
          <a:lstStyle/>
          <a:p>
            <a:r>
              <a:rPr lang="nb-NO" sz="3200" dirty="0"/>
              <a:t>MODERNISERING av SYSVAK </a:t>
            </a:r>
            <a:r>
              <a:rPr lang="nb-NO" sz="2000" dirty="0"/>
              <a:t>(også under pandemien)</a:t>
            </a:r>
          </a:p>
        </p:txBody>
      </p:sp>
      <p:pic>
        <p:nvPicPr>
          <p:cNvPr id="7" name="Bilde 6">
            <a:extLst>
              <a:ext uri="{FF2B5EF4-FFF2-40B4-BE49-F238E27FC236}">
                <a16:creationId xmlns:a16="http://schemas.microsoft.com/office/drawing/2014/main" id="{C697D723-D75E-4D25-B94A-61F040E53CC8}"/>
              </a:ext>
            </a:extLst>
          </p:cNvPr>
          <p:cNvPicPr>
            <a:picLocks noChangeAspect="1"/>
          </p:cNvPicPr>
          <p:nvPr/>
        </p:nvPicPr>
        <p:blipFill>
          <a:blip r:embed="rId3"/>
          <a:stretch>
            <a:fillRect/>
          </a:stretch>
        </p:blipFill>
        <p:spPr>
          <a:xfrm>
            <a:off x="7730967" y="2090513"/>
            <a:ext cx="3426249" cy="2286198"/>
          </a:xfrm>
          <a:prstGeom prst="rect">
            <a:avLst/>
          </a:prstGeom>
        </p:spPr>
      </p:pic>
    </p:spTree>
    <p:extLst>
      <p:ext uri="{BB962C8B-B14F-4D97-AF65-F5344CB8AC3E}">
        <p14:creationId xmlns:p14="http://schemas.microsoft.com/office/powerpoint/2010/main" val="348247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2">
            <a:extLst>
              <a:ext uri="{FF2B5EF4-FFF2-40B4-BE49-F238E27FC236}">
                <a16:creationId xmlns:a16="http://schemas.microsoft.com/office/drawing/2014/main" id="{D2621B85-F401-489C-8CBA-C9D125A42653}"/>
              </a:ext>
            </a:extLst>
          </p:cNvPr>
          <p:cNvSpPr txBox="1">
            <a:spLocks/>
          </p:cNvSpPr>
          <p:nvPr/>
        </p:nvSpPr>
        <p:spPr>
          <a:xfrm>
            <a:off x="1082617" y="1709867"/>
            <a:ext cx="7779221" cy="3604948"/>
          </a:xfrm>
          <a:prstGeom prst="rect">
            <a:avLst/>
          </a:prstGeom>
        </p:spPr>
        <p:txBody>
          <a:bodyPr>
            <a:noAutofit/>
          </a:bodyPr>
          <a:lstStyle>
            <a:lvl1pPr marL="270054" indent="-270054" algn="l" defTabSz="914446" rtl="0" eaLnBrk="1" latinLnBrk="0" hangingPunct="1">
              <a:lnSpc>
                <a:spcPct val="120000"/>
              </a:lnSpc>
              <a:spcBef>
                <a:spcPts val="0"/>
              </a:spcBef>
              <a:spcAft>
                <a:spcPts val="300"/>
              </a:spcAft>
              <a:buClr>
                <a:schemeClr val="accent4"/>
              </a:buClr>
              <a:buSzPct val="100000"/>
              <a:buFontTx/>
              <a:buBlip>
                <a:blip r:embed="rId2"/>
              </a:buBlip>
              <a:defRPr sz="1900" kern="1200">
                <a:solidFill>
                  <a:schemeClr val="dk1"/>
                </a:solidFill>
                <a:latin typeface="+mn-lt"/>
                <a:ea typeface="+mn-ea"/>
                <a:cs typeface="+mn-cs"/>
              </a:defRPr>
            </a:lvl1pPr>
            <a:lvl2pPr marL="540108" indent="-180036" algn="l" defTabSz="914446" rtl="0" eaLnBrk="1" latinLnBrk="0" hangingPunct="1">
              <a:lnSpc>
                <a:spcPct val="90000"/>
              </a:lnSpc>
              <a:spcBef>
                <a:spcPts val="0"/>
              </a:spcBef>
              <a:buClr>
                <a:schemeClr val="accent4"/>
              </a:buClr>
              <a:buFontTx/>
              <a:buBlip>
                <a:blip r:embed="rId2"/>
              </a:buBlip>
              <a:defRPr sz="1600" kern="1200">
                <a:solidFill>
                  <a:schemeClr val="dk1"/>
                </a:solidFill>
                <a:latin typeface="+mn-lt"/>
                <a:ea typeface="+mn-ea"/>
                <a:cs typeface="+mn-cs"/>
              </a:defRPr>
            </a:lvl2pPr>
            <a:lvl3pPr marL="720144" indent="-180036" algn="l" defTabSz="914446" rtl="0" eaLnBrk="1" latinLnBrk="0" hangingPunct="1">
              <a:lnSpc>
                <a:spcPct val="90000"/>
              </a:lnSpc>
              <a:spcBef>
                <a:spcPts val="500"/>
              </a:spcBef>
              <a:buClr>
                <a:schemeClr val="accent4"/>
              </a:buClr>
              <a:buFontTx/>
              <a:buBlip>
                <a:blip r:embed="rId2"/>
              </a:buBlip>
              <a:defRPr sz="1400" kern="1200">
                <a:solidFill>
                  <a:schemeClr val="dk1"/>
                </a:solidFill>
                <a:latin typeface="+mn-lt"/>
                <a:ea typeface="+mn-ea"/>
                <a:cs typeface="+mn-cs"/>
              </a:defRPr>
            </a:lvl3pPr>
            <a:lvl4pPr marL="900180" indent="-180036" algn="l" defTabSz="914446" rtl="0" eaLnBrk="1" latinLnBrk="0" hangingPunct="1">
              <a:lnSpc>
                <a:spcPct val="90000"/>
              </a:lnSpc>
              <a:spcBef>
                <a:spcPts val="500"/>
              </a:spcBef>
              <a:buClr>
                <a:schemeClr val="accent4"/>
              </a:buClr>
              <a:buFontTx/>
              <a:buBlip>
                <a:blip r:embed="rId2"/>
              </a:buBlip>
              <a:defRPr sz="1300" kern="1200">
                <a:solidFill>
                  <a:schemeClr val="dk1"/>
                </a:solidFill>
                <a:latin typeface="+mn-lt"/>
                <a:ea typeface="+mn-ea"/>
                <a:cs typeface="+mn-cs"/>
              </a:defRPr>
            </a:lvl4pPr>
            <a:lvl5pPr marL="1080216" indent="-180036" algn="l" defTabSz="914446" rtl="0" eaLnBrk="1" latinLnBrk="0" hangingPunct="1">
              <a:lnSpc>
                <a:spcPct val="90000"/>
              </a:lnSpc>
              <a:spcBef>
                <a:spcPts val="500"/>
              </a:spcBef>
              <a:buClr>
                <a:schemeClr val="accent4"/>
              </a:buClr>
              <a:buFontTx/>
              <a:buBlip>
                <a:blip r:embed="rId2"/>
              </a:buBlip>
              <a:defRPr sz="1200" kern="1200">
                <a:solidFill>
                  <a:schemeClr val="dk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8"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400" dirty="0"/>
              <a:t>De fleste EPJ-system har nå SYSVAK-integrasjon.</a:t>
            </a:r>
          </a:p>
          <a:p>
            <a:r>
              <a:rPr lang="nb-NO" sz="2400" dirty="0"/>
              <a:t>Søk på vaksinasjonsstatus på enkeltindivid i Kjernejournal.</a:t>
            </a:r>
          </a:p>
          <a:p>
            <a:r>
              <a:rPr lang="nb-NO" sz="2400" dirty="0"/>
              <a:t>SYSVAK-nett lansert desember 2020.</a:t>
            </a:r>
          </a:p>
          <a:p>
            <a:r>
              <a:rPr lang="nb-NO" sz="2400" dirty="0"/>
              <a:t>Data- og statistikkløsninger: </a:t>
            </a:r>
          </a:p>
          <a:p>
            <a:pPr lvl="1">
              <a:buFont typeface="Arial" panose="020B0604020202020204" pitchFamily="34" charset="0"/>
              <a:buChar char="•"/>
            </a:pPr>
            <a:r>
              <a:rPr lang="nb-NO" sz="2100" dirty="0"/>
              <a:t>SYSVAK statistikkbank </a:t>
            </a:r>
            <a:r>
              <a:rPr lang="nb-NO" sz="1400" dirty="0"/>
              <a:t>(</a:t>
            </a:r>
            <a:r>
              <a:rPr lang="nb-NO" sz="1400" dirty="0">
                <a:hlinkClick r:id="rId3"/>
              </a:rPr>
              <a:t>https://statistikk.fhi.no/sysvak</a:t>
            </a:r>
            <a:r>
              <a:rPr lang="nb-NO" sz="1400" dirty="0"/>
              <a:t>)</a:t>
            </a:r>
          </a:p>
          <a:p>
            <a:pPr lvl="1">
              <a:buFont typeface="Arial" panose="020B0604020202020204" pitchFamily="34" charset="0"/>
              <a:buChar char="•"/>
            </a:pPr>
            <a:r>
              <a:rPr lang="nb-NO" sz="2000" dirty="0"/>
              <a:t>Koronavaksinasjonsstatistikkside </a:t>
            </a:r>
            <a:r>
              <a:rPr lang="nb-NO" sz="1400" dirty="0"/>
              <a:t>(</a:t>
            </a:r>
            <a:r>
              <a:rPr lang="nb-NO" sz="1400" dirty="0">
                <a:hlinkClick r:id="rId4"/>
              </a:rPr>
              <a:t>https://www.fhi.no/sv/vaksine/koronavaksinasjonsprogrammet/koronavaksinasjonsstatistikk/</a:t>
            </a:r>
            <a:r>
              <a:rPr lang="nb-NO" sz="1400" dirty="0"/>
              <a:t>)</a:t>
            </a:r>
          </a:p>
          <a:p>
            <a:pPr lvl="1">
              <a:buFont typeface="Arial" panose="020B0604020202020204" pitchFamily="34" charset="0"/>
              <a:buChar char="•"/>
            </a:pPr>
            <a:r>
              <a:rPr lang="nb-NO" sz="2100" dirty="0"/>
              <a:t>Sykdomspulsen (for kommuneleger)</a:t>
            </a:r>
          </a:p>
          <a:p>
            <a:pPr lvl="1">
              <a:buFont typeface="Arial" panose="020B0604020202020204" pitchFamily="34" charset="0"/>
              <a:buChar char="•"/>
            </a:pPr>
            <a:r>
              <a:rPr lang="nb-NO" sz="2100" dirty="0"/>
              <a:t>Helsenorge.no </a:t>
            </a:r>
            <a:r>
              <a:rPr lang="nb-NO" sz="1400" dirty="0">
                <a:solidFill>
                  <a:schemeClr val="tx1"/>
                </a:solidFill>
                <a:latin typeface="Calibri Light" panose="020F0302020204030204" pitchFamily="34" charset="0"/>
                <a:cs typeface="Calibri Light" panose="020F0302020204030204" pitchFamily="34" charset="0"/>
                <a:hlinkClick r:id="rId5"/>
              </a:rPr>
              <a:t>https://www.helsenorge.no/vaksiner/</a:t>
            </a:r>
            <a:endParaRPr lang="nb-NO" sz="1400" dirty="0">
              <a:solidFill>
                <a:schemeClr val="tx1"/>
              </a:solidFill>
              <a:latin typeface="Calibri Light" panose="020F0302020204030204" pitchFamily="34" charset="0"/>
              <a:cs typeface="Calibri Light" panose="020F0302020204030204" pitchFamily="34" charset="0"/>
            </a:endParaRPr>
          </a:p>
          <a:p>
            <a:pPr lvl="1">
              <a:buFont typeface="Arial" panose="020B0604020202020204" pitchFamily="34" charset="0"/>
              <a:buChar char="•"/>
            </a:pPr>
            <a:endParaRPr lang="nb-NO" sz="1400" dirty="0"/>
          </a:p>
          <a:p>
            <a:pPr lvl="1">
              <a:buFont typeface="Arial" panose="020B0604020202020204" pitchFamily="34" charset="0"/>
              <a:buChar char="•"/>
            </a:pPr>
            <a:endParaRPr lang="nb-NO" sz="2100" dirty="0"/>
          </a:p>
          <a:p>
            <a:pPr marL="360072" lvl="1" indent="0">
              <a:buNone/>
            </a:pPr>
            <a:endParaRPr lang="nb-NO" sz="4000" dirty="0"/>
          </a:p>
          <a:p>
            <a:pPr lvl="1"/>
            <a:endParaRPr lang="nb-NO" sz="2100" dirty="0"/>
          </a:p>
          <a:p>
            <a:pPr lvl="1"/>
            <a:endParaRPr lang="nb-NO" sz="2100" dirty="0"/>
          </a:p>
          <a:p>
            <a:endParaRPr lang="nb-NO" sz="2400" dirty="0"/>
          </a:p>
          <a:p>
            <a:endParaRPr lang="nb-NO" sz="2400" dirty="0"/>
          </a:p>
        </p:txBody>
      </p:sp>
      <p:sp>
        <p:nvSpPr>
          <p:cNvPr id="6" name="Tittel 3">
            <a:extLst>
              <a:ext uri="{FF2B5EF4-FFF2-40B4-BE49-F238E27FC236}">
                <a16:creationId xmlns:a16="http://schemas.microsoft.com/office/drawing/2014/main" id="{446E7284-94BB-43E6-8BE5-DD06DFC21478}"/>
              </a:ext>
            </a:extLst>
          </p:cNvPr>
          <p:cNvSpPr txBox="1">
            <a:spLocks/>
          </p:cNvSpPr>
          <p:nvPr/>
        </p:nvSpPr>
        <p:spPr>
          <a:xfrm>
            <a:off x="1167859" y="870828"/>
            <a:ext cx="10515600" cy="644097"/>
          </a:xfrm>
          <a:prstGeom prst="rect">
            <a:avLst/>
          </a:prstGeom>
        </p:spPr>
        <p:txBody>
          <a:bodyPr vert="horz" lIns="0" tIns="0" rIns="0" bIns="0" rtlCol="0" anchor="t" anchorCtr="0">
            <a:spAutoFit/>
          </a:bodyPr>
          <a:lstStyle>
            <a:lvl1pPr algn="l" defTabSz="914446" rtl="0" eaLnBrk="1" latinLnBrk="0" hangingPunct="1">
              <a:lnSpc>
                <a:spcPct val="90000"/>
              </a:lnSpc>
              <a:spcBef>
                <a:spcPct val="0"/>
              </a:spcBef>
              <a:buNone/>
              <a:defRPr sz="4651" kern="1200">
                <a:solidFill>
                  <a:schemeClr val="accent6"/>
                </a:solidFill>
                <a:latin typeface="+mj-lt"/>
                <a:ea typeface="+mj-ea"/>
                <a:cs typeface="+mj-cs"/>
              </a:defRPr>
            </a:lvl1pPr>
          </a:lstStyle>
          <a:p>
            <a:r>
              <a:rPr lang="nb-NO"/>
              <a:t>Endringer/nye funksjonaliteter</a:t>
            </a:r>
            <a:endParaRPr lang="nb-NO" dirty="0"/>
          </a:p>
        </p:txBody>
      </p:sp>
    </p:spTree>
    <p:extLst>
      <p:ext uri="{BB962C8B-B14F-4D97-AF65-F5344CB8AC3E}">
        <p14:creationId xmlns:p14="http://schemas.microsoft.com/office/powerpoint/2010/main" val="249304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15459" y="718428"/>
            <a:ext cx="10515600" cy="644097"/>
          </a:xfrm>
        </p:spPr>
        <p:txBody>
          <a:bodyPr/>
          <a:lstStyle/>
          <a:p>
            <a:r>
              <a:rPr lang="nb-NO" dirty="0"/>
              <a:t>SYSVAK-nett </a:t>
            </a:r>
          </a:p>
        </p:txBody>
      </p:sp>
      <p:sp>
        <p:nvSpPr>
          <p:cNvPr id="3" name="Plassholder for tekst 2"/>
          <p:cNvSpPr>
            <a:spLocks noGrp="1"/>
          </p:cNvSpPr>
          <p:nvPr>
            <p:ph type="body" sz="quarter" idx="11"/>
          </p:nvPr>
        </p:nvSpPr>
        <p:spPr>
          <a:xfrm>
            <a:off x="1015339" y="1363702"/>
            <a:ext cx="10515600" cy="423242"/>
          </a:xfrm>
        </p:spPr>
        <p:txBody>
          <a:bodyPr/>
          <a:lstStyle/>
          <a:p>
            <a:r>
              <a:rPr lang="nb-NO" dirty="0"/>
              <a:t>Webløsning på norsk helsenett</a:t>
            </a:r>
          </a:p>
        </p:txBody>
      </p:sp>
      <p:sp>
        <p:nvSpPr>
          <p:cNvPr id="4" name="Plassholder for tekst 3"/>
          <p:cNvSpPr>
            <a:spLocks noGrp="1"/>
          </p:cNvSpPr>
          <p:nvPr>
            <p:ph type="body" sz="quarter" idx="13"/>
          </p:nvPr>
        </p:nvSpPr>
        <p:spPr>
          <a:xfrm>
            <a:off x="1015459" y="2177396"/>
            <a:ext cx="10515600" cy="3641147"/>
          </a:xfrm>
        </p:spPr>
        <p:txBody>
          <a:bodyPr/>
          <a:lstStyle/>
          <a:p>
            <a:r>
              <a:rPr lang="nb-NO" dirty="0"/>
              <a:t>Alternativ for vaksinatører som ikke har                                                                                                                   et EPJ-system som kommuniserer med SYSVAK</a:t>
            </a:r>
          </a:p>
          <a:p>
            <a:r>
              <a:rPr lang="nb-NO" dirty="0"/>
              <a:t>Pålogging med </a:t>
            </a:r>
            <a:r>
              <a:rPr lang="nb-NO" dirty="0" err="1"/>
              <a:t>HelseID</a:t>
            </a:r>
            <a:r>
              <a:rPr lang="nb-NO" dirty="0"/>
              <a:t>, via ID-porten og f. eks. </a:t>
            </a:r>
            <a:r>
              <a:rPr lang="nb-NO" dirty="0" err="1"/>
              <a:t>BankID</a:t>
            </a:r>
            <a:endParaRPr lang="nb-NO" dirty="0"/>
          </a:p>
          <a:p>
            <a:r>
              <a:rPr lang="nb-NO" dirty="0"/>
              <a:t>Registrering av vaksinasjoner (fødsels- eller D-nummer)</a:t>
            </a:r>
          </a:p>
          <a:p>
            <a:r>
              <a:rPr lang="nb-NO" dirty="0"/>
              <a:t>Søk/oppslag på vaksinasjonsstatus</a:t>
            </a:r>
          </a:p>
          <a:p>
            <a:r>
              <a:rPr lang="nb-NO" dirty="0"/>
              <a:t>Ikke en journal – journalføringsplikten ikke ivaretatt</a:t>
            </a:r>
          </a:p>
          <a:p>
            <a:endParaRPr lang="nb-NO" dirty="0"/>
          </a:p>
          <a:p>
            <a:r>
              <a:rPr lang="nb-NO" dirty="0"/>
              <a:t>Veileder: </a:t>
            </a:r>
            <a:r>
              <a:rPr lang="nb-NO" dirty="0">
                <a:hlinkClick r:id="rId3"/>
              </a:rPr>
              <a:t>https://www.fhi.no/hn/helseregistre-og-registre/sysvak/veileder-for-sysvak-nett/</a:t>
            </a:r>
            <a:endParaRPr lang="nb-NO" dirty="0"/>
          </a:p>
          <a:p>
            <a:endParaRPr lang="nb-NO" dirty="0"/>
          </a:p>
        </p:txBody>
      </p:sp>
      <p:pic>
        <p:nvPicPr>
          <p:cNvPr id="5" name="Bilde 4">
            <a:extLst>
              <a:ext uri="{FF2B5EF4-FFF2-40B4-BE49-F238E27FC236}">
                <a16:creationId xmlns:a16="http://schemas.microsoft.com/office/drawing/2014/main" id="{66F9508E-1185-4FB1-9236-77715D09AA6A}"/>
              </a:ext>
            </a:extLst>
          </p:cNvPr>
          <p:cNvPicPr>
            <a:picLocks noChangeAspect="1"/>
          </p:cNvPicPr>
          <p:nvPr/>
        </p:nvPicPr>
        <p:blipFill>
          <a:blip r:embed="rId4"/>
          <a:stretch>
            <a:fillRect/>
          </a:stretch>
        </p:blipFill>
        <p:spPr>
          <a:xfrm>
            <a:off x="7442822" y="413067"/>
            <a:ext cx="4357590" cy="2200714"/>
          </a:xfrm>
          <a:prstGeom prst="rect">
            <a:avLst/>
          </a:prstGeom>
        </p:spPr>
      </p:pic>
    </p:spTree>
    <p:extLst>
      <p:ext uri="{BB962C8B-B14F-4D97-AF65-F5344CB8AC3E}">
        <p14:creationId xmlns:p14="http://schemas.microsoft.com/office/powerpoint/2010/main" val="29657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5BABA9-6776-4309-B3E6-15268AF0067A}"/>
              </a:ext>
            </a:extLst>
          </p:cNvPr>
          <p:cNvSpPr>
            <a:spLocks noGrp="1"/>
          </p:cNvSpPr>
          <p:nvPr>
            <p:ph type="title"/>
          </p:nvPr>
        </p:nvSpPr>
        <p:spPr/>
        <p:txBody>
          <a:bodyPr/>
          <a:lstStyle/>
          <a:p>
            <a:r>
              <a:rPr lang="nb-NO" dirty="0"/>
              <a:t>Deres erfaringer og evt. behov?</a:t>
            </a:r>
          </a:p>
        </p:txBody>
      </p:sp>
      <p:sp>
        <p:nvSpPr>
          <p:cNvPr id="3" name="Plassholder for tekst 2">
            <a:extLst>
              <a:ext uri="{FF2B5EF4-FFF2-40B4-BE49-F238E27FC236}">
                <a16:creationId xmlns:a16="http://schemas.microsoft.com/office/drawing/2014/main" id="{97577549-CFC9-4F0A-BA0E-B2CC520B1E46}"/>
              </a:ext>
            </a:extLst>
          </p:cNvPr>
          <p:cNvSpPr>
            <a:spLocks noGrp="1"/>
          </p:cNvSpPr>
          <p:nvPr>
            <p:ph type="body" sz="quarter" idx="11"/>
          </p:nvPr>
        </p:nvSpPr>
        <p:spPr/>
        <p:txBody>
          <a:bodyPr/>
          <a:lstStyle/>
          <a:p>
            <a:endParaRPr lang="nb-NO"/>
          </a:p>
        </p:txBody>
      </p:sp>
      <p:sp>
        <p:nvSpPr>
          <p:cNvPr id="4" name="Plassholder for tekst 3">
            <a:extLst>
              <a:ext uri="{FF2B5EF4-FFF2-40B4-BE49-F238E27FC236}">
                <a16:creationId xmlns:a16="http://schemas.microsoft.com/office/drawing/2014/main" id="{02EB4FA0-F662-4286-AF25-59A872554423}"/>
              </a:ext>
            </a:extLst>
          </p:cNvPr>
          <p:cNvSpPr>
            <a:spLocks noGrp="1"/>
          </p:cNvSpPr>
          <p:nvPr>
            <p:ph type="body" sz="quarter" idx="13"/>
          </p:nvPr>
        </p:nvSpPr>
        <p:spPr/>
        <p:txBody>
          <a:bodyPr>
            <a:normAutofit/>
          </a:bodyPr>
          <a:lstStyle/>
          <a:p>
            <a:r>
              <a:rPr lang="nb-NO" sz="2400" dirty="0"/>
              <a:t>Vi ønsker gjerne tilbakemeldinger</a:t>
            </a:r>
          </a:p>
          <a:p>
            <a:endParaRPr lang="nb-NO" sz="2400" dirty="0"/>
          </a:p>
          <a:p>
            <a:r>
              <a:rPr lang="nb-NO" sz="2400" dirty="0"/>
              <a:t>E-post: </a:t>
            </a:r>
            <a:r>
              <a:rPr lang="nb-NO" sz="2400" dirty="0">
                <a:hlinkClick r:id="rId2"/>
              </a:rPr>
              <a:t>sysvak@fhi.no</a:t>
            </a:r>
            <a:endParaRPr lang="nb-NO" sz="2400" dirty="0"/>
          </a:p>
          <a:p>
            <a:pPr marL="0" indent="0">
              <a:buNone/>
            </a:pPr>
            <a:endParaRPr lang="nb-NO" sz="2400" dirty="0"/>
          </a:p>
          <a:p>
            <a:endParaRPr lang="nb-NO" sz="2400" dirty="0"/>
          </a:p>
          <a:p>
            <a:endParaRPr lang="nb-NO" sz="2400" dirty="0"/>
          </a:p>
        </p:txBody>
      </p:sp>
    </p:spTree>
    <p:extLst>
      <p:ext uri="{BB962C8B-B14F-4D97-AF65-F5344CB8AC3E}">
        <p14:creationId xmlns:p14="http://schemas.microsoft.com/office/powerpoint/2010/main" val="300956410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9E6DF"/>
      </a:lt2>
      <a:accent1>
        <a:srgbClr val="CFC4B6"/>
      </a:accent1>
      <a:accent2>
        <a:srgbClr val="6796A7"/>
      </a:accent2>
      <a:accent3>
        <a:srgbClr val="B32C5B"/>
      </a:accent3>
      <a:accent4>
        <a:srgbClr val="EE756A"/>
      </a:accent4>
      <a:accent5>
        <a:srgbClr val="5A1646"/>
      </a:accent5>
      <a:accent6>
        <a:srgbClr val="3A3B63"/>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200" dirty="0" err="1" smtClean="0"/>
        </a:defPPr>
      </a:lstStyle>
    </a:txDef>
  </a:objectDefaults>
  <a:extraClrSchemeLst/>
  <a:extLst>
    <a:ext uri="{05A4C25C-085E-4340-85A3-A5531E510DB2}">
      <thm15:themeFamily xmlns:thm15="http://schemas.microsoft.com/office/thememl/2012/main" name="LGG SMLM høsten 2018.potx" id="{9FBCAA81-78A4-4590-8FD6-BF2C0913C986}" vid="{26AB199E-3357-4BEC-8583-BB70A6148E5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A53831D2B1FCA4E97E310390BB7D9B8" ma:contentTypeVersion="24" ma:contentTypeDescription="Opprett et nytt dokument." ma:contentTypeScope="" ma:versionID="5971dcbc1c070b1892f3142e0e548deb">
  <xsd:schema xmlns:xsd="http://www.w3.org/2001/XMLSchema" xmlns:xs="http://www.w3.org/2001/XMLSchema" xmlns:p="http://schemas.microsoft.com/office/2006/metadata/properties" xmlns:ns2="ef5dd856-6a32-4f72-920b-b3c650540c6d" xmlns:ns3="9e7c1b5f-6b93-4ee4-9fa2-fda8f1b47cf5" xmlns:ns4="21a2857b-8da8-4ddb-9834-feb111e80e4f" targetNamespace="http://schemas.microsoft.com/office/2006/metadata/properties" ma:root="true" ma:fieldsID="e72a50e54e70a3a4f37354e349aba463" ns2:_="" ns3:_="" ns4:_="">
    <xsd:import namespace="ef5dd856-6a32-4f72-920b-b3c650540c6d"/>
    <xsd:import namespace="9e7c1b5f-6b93-4ee4-9fa2-fda8f1b47cf5"/>
    <xsd:import namespace="21a2857b-8da8-4ddb-9834-feb111e80e4f"/>
    <xsd:element name="properties">
      <xsd:complexType>
        <xsd:sequence>
          <xsd:element name="documentManagement">
            <xsd:complexType>
              <xsd:all>
                <xsd:element ref="ns2:n5b424e637ae4ed183ad6366f85ac36d" minOccurs="0"/>
                <xsd:element ref="ns2:TaxCatchAll" minOccurs="0"/>
                <xsd:element ref="ns2:TaxKeywordTaxHTField" minOccurs="0"/>
                <xsd:element ref="ns3:FHI_TopicTaxHTField" minOccurs="0"/>
                <xsd:element ref="ns4:MediaServiceMetadata" minOccurs="0"/>
                <xsd:element ref="ns4:MediaServiceFastMetadata" minOccurs="0"/>
                <xsd:element ref="ns2:SharedWithUsers" minOccurs="0"/>
                <xsd:element ref="ns2:SharedWithDetails" minOccurs="0"/>
                <xsd:element ref="ns4:MediaServiceAutoKeyPoints" minOccurs="0"/>
                <xsd:element ref="ns4:MediaServiceKeyPoints"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5dd856-6a32-4f72-920b-b3c650540c6d" elementFormDefault="qualified">
    <xsd:import namespace="http://schemas.microsoft.com/office/2006/documentManagement/types"/>
    <xsd:import namespace="http://schemas.microsoft.com/office/infopath/2007/PartnerControls"/>
    <xsd:element name="n5b424e637ae4ed183ad6366f85ac36d" ma:index="5" nillable="true" ma:displayName="Topic_0" ma:hidden="true" ma:internalName="n5b424e637ae4ed183ad6366f85ac36d" ma:readOnly="false">
      <xsd:simpleType>
        <xsd:restriction base="dms:Note"/>
      </xsd:simpleType>
    </xsd:element>
    <xsd:element name="TaxCatchAll" ma:index="6" nillable="true" ma:displayName="Taxonomy Catch All Column" ma:hidden="true" ma:list="{a297f2f1-ce3a-4818-9dd4-dd1a179fd8cc}" ma:internalName="TaxCatchAll" ma:showField="CatchAllData" ma:web="ef5dd856-6a32-4f72-920b-b3c650540c6d">
      <xsd:complexType>
        <xsd:complexContent>
          <xsd:extension base="dms:MultiChoiceLookup">
            <xsd:sequence>
              <xsd:element name="Value" type="dms:Lookup" maxOccurs="unbounded" minOccurs="0" nillable="true"/>
            </xsd:sequence>
          </xsd:extension>
        </xsd:complexContent>
      </xsd:complexType>
    </xsd:element>
    <xsd:element name="TaxKeywordTaxHTField" ma:index="8" nillable="true" ma:taxonomy="true" ma:internalName="TaxKeywordTaxHTField" ma:taxonomyFieldName="TaxKeyword" ma:displayName="Organisasjonsnøkkelord" ma:fieldId="{23f27201-bee3-471e-b2e7-b64fd8b7ca38}" ma:taxonomyMulti="true" ma:sspId="e7140caa-8402-4c36-9a5d-f51276ec0a9c" ma:termSetId="00000000-0000-0000-0000-000000000000" ma:anchorId="00000000-0000-0000-0000-000000000000" ma:open="true" ma:isKeyword="true">
      <xsd:complexType>
        <xsd:sequence>
          <xsd:element ref="pc:Terms" minOccurs="0" maxOccurs="1"/>
        </xsd:sequence>
      </xsd:complexType>
    </xsd:element>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7c1b5f-6b93-4ee4-9fa2-fda8f1b47cf5" elementFormDefault="qualified">
    <xsd:import namespace="http://schemas.microsoft.com/office/2006/documentManagement/types"/>
    <xsd:import namespace="http://schemas.microsoft.com/office/infopath/2007/PartnerControls"/>
    <xsd:element name="FHI_TopicTaxHTField" ma:index="13" nillable="true" ma:taxonomy="true" ma:internalName="FHI_TopicTaxHTField" ma:taxonomyFieldName="FHI_Topic" ma:displayName="Tema" ma:default="" ma:fieldId="{5eb9fa72-8a58-4312-8bc5-a126a30b4fb3}" ma:taxonomyMulti="true" ma:sspId="e7140caa-8402-4c36-9a5d-f51276ec0a9c" ma:termSetId="10ab213d-8882-42de-b940-43a869fe753a"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1a2857b-8da8-4ddb-9834-feb111e80e4f" elementFormDefault="qualified">
    <xsd:import namespace="http://schemas.microsoft.com/office/2006/documentManagement/types"/>
    <xsd:import namespace="http://schemas.microsoft.com/office/infopath/2007/PartnerControls"/>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Innholdstype"/>
        <xsd:element ref="dc:title" minOccurs="0" maxOccurs="1" ma:index="3"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f5dd856-6a32-4f72-920b-b3c650540c6d" xsi:nil="true"/>
    <FHI_TopicTaxHTField xmlns="9e7c1b5f-6b93-4ee4-9fa2-fda8f1b47cf5">
      <Terms xmlns="http://schemas.microsoft.com/office/infopath/2007/PartnerControls"/>
    </FHI_TopicTaxHTField>
    <TaxKeywordTaxHTField xmlns="ef5dd856-6a32-4f72-920b-b3c650540c6d">
      <Terms xmlns="http://schemas.microsoft.com/office/infopath/2007/PartnerControls"/>
    </TaxKeywordTaxHTField>
    <n5b424e637ae4ed183ad6366f85ac36d xmlns="ef5dd856-6a32-4f72-920b-b3c650540c6d" xsi:nil="true"/>
  </documentManagement>
</p:properties>
</file>

<file path=customXml/itemProps1.xml><?xml version="1.0" encoding="utf-8"?>
<ds:datastoreItem xmlns:ds="http://schemas.openxmlformats.org/officeDocument/2006/customXml" ds:itemID="{D520B9CB-1E4D-47B3-928A-15FAE68F16B2}">
  <ds:schemaRefs>
    <ds:schemaRef ds:uri="http://schemas.microsoft.com/sharepoint/v3/contenttype/forms"/>
  </ds:schemaRefs>
</ds:datastoreItem>
</file>

<file path=customXml/itemProps2.xml><?xml version="1.0" encoding="utf-8"?>
<ds:datastoreItem xmlns:ds="http://schemas.openxmlformats.org/officeDocument/2006/customXml" ds:itemID="{38DF2C46-98AF-46F2-89EF-15018958ADD4}"/>
</file>

<file path=customXml/itemProps3.xml><?xml version="1.0" encoding="utf-8"?>
<ds:datastoreItem xmlns:ds="http://schemas.openxmlformats.org/officeDocument/2006/customXml" ds:itemID="{E946865C-BFFC-4E3E-9CD0-73F52EC79FD9}">
  <ds:schemaRefs>
    <ds:schemaRef ds:uri="http://schemas.microsoft.com/office/2006/metadata/properties"/>
    <ds:schemaRef ds:uri="http://schemas.microsoft.com/office/infopath/2007/PartnerControls"/>
    <ds:schemaRef ds:uri="ef5dd856-6a32-4f72-920b-b3c650540c6d"/>
    <ds:schemaRef ds:uri="9e7c1b5f-6b93-4ee4-9fa2-fda8f1b47cf5"/>
  </ds:schemaRefs>
</ds:datastoreItem>
</file>

<file path=docProps/app.xml><?xml version="1.0" encoding="utf-8"?>
<Properties xmlns="http://schemas.openxmlformats.org/officeDocument/2006/extended-properties" xmlns:vt="http://schemas.openxmlformats.org/officeDocument/2006/docPropsVTypes">
  <Template>LGG SMLM høsten 2018</Template>
  <TotalTime>0</TotalTime>
  <Words>433</Words>
  <Application>Microsoft Office PowerPoint</Application>
  <PresentationFormat>Widescreen</PresentationFormat>
  <Paragraphs>62</Paragraphs>
  <Slides>7</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PowerPoint-presentasjon</vt:lpstr>
      <vt:lpstr>PowerPoint-presentasjon</vt:lpstr>
      <vt:lpstr>Hvorfor har vi SYSVAK?</vt:lpstr>
      <vt:lpstr>MODERNISERING av SYSVAK (også under pandemien)</vt:lpstr>
      <vt:lpstr>PowerPoint-presentasjon</vt:lpstr>
      <vt:lpstr>SYSVAK-nett </vt:lpstr>
      <vt:lpstr>Deres erfaringer og evt. behov?</vt:lpstr>
    </vt:vector>
  </TitlesOfParts>
  <Company>FHI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Johansen Karianne</dc:creator>
  <cp:lastModifiedBy>Bakke, Hilde Synøve Waleur</cp:lastModifiedBy>
  <cp:revision>94</cp:revision>
  <cp:lastPrinted>2020-02-28T07:22:44Z</cp:lastPrinted>
  <dcterms:created xsi:type="dcterms:W3CDTF">2018-09-07T18:28:37Z</dcterms:created>
  <dcterms:modified xsi:type="dcterms:W3CDTF">2022-06-03T10:34:22Z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0x0101001A53831D2B1FCA4E97E310390BB7D9B8</vt:lpwstr>
  </property>
  <property fmtid="{D5CDD505-2E9C-101B-9397-08002B2CF9AE}" pid="3" name="TaxKeyword">
    <vt:lpwstr/>
  </property>
  <property fmtid="{D5CDD505-2E9C-101B-9397-08002B2CF9AE}" pid="4" name="FHITopic">
    <vt:lpwstr/>
  </property>
  <property fmtid="{D5CDD505-2E9C-101B-9397-08002B2CF9AE}" pid="5" name="FHI_Topic">
    <vt:lpwstr/>
  </property>
</Properties>
</file>