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56" r:id="rId5"/>
    <p:sldId id="407" r:id="rId6"/>
    <p:sldId id="846" r:id="rId7"/>
    <p:sldId id="847" r:id="rId8"/>
    <p:sldId id="696" r:id="rId9"/>
    <p:sldId id="697" r:id="rId10"/>
    <p:sldId id="698" r:id="rId11"/>
    <p:sldId id="699" r:id="rId12"/>
    <p:sldId id="700" r:id="rId13"/>
    <p:sldId id="701" r:id="rId14"/>
    <p:sldId id="702" r:id="rId15"/>
    <p:sldId id="703" r:id="rId16"/>
    <p:sldId id="704" r:id="rId17"/>
    <p:sldId id="705" r:id="rId18"/>
    <p:sldId id="706" r:id="rId19"/>
    <p:sldId id="707" r:id="rId20"/>
    <p:sldId id="708" r:id="rId21"/>
    <p:sldId id="709" r:id="rId22"/>
    <p:sldId id="357" r:id="rId23"/>
    <p:sldId id="354" r:id="rId24"/>
    <p:sldId id="845" r:id="rId25"/>
  </p:sldIdLst>
  <p:sldSz cx="12192000" cy="6858000"/>
  <p:notesSz cx="6794500" cy="9906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gernes, Mette" initials="FM" lastIdx="2" clrIdx="0">
    <p:extLst>
      <p:ext uri="{19B8F6BF-5375-455C-9EA6-DF929625EA0E}">
        <p15:presenceInfo xmlns:p15="http://schemas.microsoft.com/office/powerpoint/2012/main" userId="S::Mette.Fagernes@fhi.no::d0bebb58-8e24-4b7d-b91b-ebb9313fbc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86D"/>
    <a:srgbClr val="AF544C"/>
    <a:srgbClr val="AE625C"/>
    <a:srgbClr val="E8EFF2"/>
    <a:srgbClr val="EFECE8"/>
    <a:srgbClr val="E0DBD4"/>
    <a:srgbClr val="363F66"/>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6E726-F3A8-2A0B-5AFD-D58FD1871E33}" v="2" dt="2023-03-29T12:42:02.279"/>
    <p1510:client id="{1915032F-FC03-4E63-B5AC-7A2DB2872F6D}" v="224" dt="2023-03-29T12:23:09.605"/>
    <p1510:client id="{46698C82-CA6E-2630-8B54-AE0317648E1F}" v="4" dt="2023-03-29T12:42:28.178"/>
    <p1510:client id="{6FAF096F-99A4-EFCA-54D5-225C47F316C3}" v="11" dt="2023-03-29T11:41:36.36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2362" autoAdjust="0"/>
  </p:normalViewPr>
  <p:slideViewPr>
    <p:cSldViewPr snapToGrid="0">
      <p:cViewPr varScale="1">
        <p:scale>
          <a:sx n="105" d="100"/>
          <a:sy n="105" d="100"/>
        </p:scale>
        <p:origin x="798" y="10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te Fagernes" userId="S::mette.fagernes@fhi.no::d0bebb58-8e24-4b7d-b91b-ebb9313fbcdb" providerId="AD" clId="Web-{46698C82-CA6E-2630-8B54-AE0317648E1F}"/>
    <pc:docChg chg="modSld">
      <pc:chgData name="Mette Fagernes" userId="S::mette.fagernes@fhi.no::d0bebb58-8e24-4b7d-b91b-ebb9313fbcdb" providerId="AD" clId="Web-{46698C82-CA6E-2630-8B54-AE0317648E1F}" dt="2023-03-29T12:42:28.178" v="1" actId="20577"/>
      <pc:docMkLst>
        <pc:docMk/>
      </pc:docMkLst>
      <pc:sldChg chg="modSp">
        <pc:chgData name="Mette Fagernes" userId="S::mette.fagernes@fhi.no::d0bebb58-8e24-4b7d-b91b-ebb9313fbcdb" providerId="AD" clId="Web-{46698C82-CA6E-2630-8B54-AE0317648E1F}" dt="2023-03-29T12:42:28.178" v="1" actId="20577"/>
        <pc:sldMkLst>
          <pc:docMk/>
          <pc:sldMk cId="3758386800" sldId="256"/>
        </pc:sldMkLst>
        <pc:spChg chg="mod">
          <ac:chgData name="Mette Fagernes" userId="S::mette.fagernes@fhi.no::d0bebb58-8e24-4b7d-b91b-ebb9313fbcdb" providerId="AD" clId="Web-{46698C82-CA6E-2630-8B54-AE0317648E1F}" dt="2023-03-29T12:42:28.178" v="1" actId="20577"/>
          <ac:spMkLst>
            <pc:docMk/>
            <pc:sldMk cId="3758386800" sldId="256"/>
            <ac:spMk id="9" creationId="{4A3B9D5E-3410-470F-AC1E-750D16144BA1}"/>
          </ac:spMkLst>
        </pc:spChg>
      </pc:sldChg>
    </pc:docChg>
  </pc:docChgLst>
  <pc:docChgLst>
    <pc:chgData name="Mette Fagernes" userId="S::mette.fagernes@fhi.no::d0bebb58-8e24-4b7d-b91b-ebb9313fbcdb" providerId="AD" clId="Web-{6FAF096F-99A4-EFCA-54D5-225C47F316C3}"/>
    <pc:docChg chg="modSld">
      <pc:chgData name="Mette Fagernes" userId="S::mette.fagernes@fhi.no::d0bebb58-8e24-4b7d-b91b-ebb9313fbcdb" providerId="AD" clId="Web-{6FAF096F-99A4-EFCA-54D5-225C47F316C3}" dt="2023-03-29T11:41:36.360" v="10" actId="20577"/>
      <pc:docMkLst>
        <pc:docMk/>
      </pc:docMkLst>
      <pc:sldChg chg="modSp">
        <pc:chgData name="Mette Fagernes" userId="S::mette.fagernes@fhi.no::d0bebb58-8e24-4b7d-b91b-ebb9313fbcdb" providerId="AD" clId="Web-{6FAF096F-99A4-EFCA-54D5-225C47F316C3}" dt="2023-03-29T11:41:36.360" v="10" actId="20577"/>
        <pc:sldMkLst>
          <pc:docMk/>
          <pc:sldMk cId="2953451133" sldId="407"/>
        </pc:sldMkLst>
        <pc:spChg chg="mod">
          <ac:chgData name="Mette Fagernes" userId="S::mette.fagernes@fhi.no::d0bebb58-8e24-4b7d-b91b-ebb9313fbcdb" providerId="AD" clId="Web-{6FAF096F-99A4-EFCA-54D5-225C47F316C3}" dt="2023-03-29T11:41:36.360" v="10" actId="20577"/>
          <ac:spMkLst>
            <pc:docMk/>
            <pc:sldMk cId="2953451133" sldId="407"/>
            <ac:spMk id="4" creationId="{A2958546-4ED9-4E01-9A69-182222A454D4}"/>
          </ac:spMkLst>
        </pc:spChg>
      </pc:sldChg>
    </pc:docChg>
  </pc:docChgLst>
  <pc:docChgLst>
    <pc:chgData name="Mette Fagernes" userId="S::mette.fagernes@fhi.no::d0bebb58-8e24-4b7d-b91b-ebb9313fbcdb" providerId="AD" clId="Web-{1446E726-F3A8-2A0B-5AFD-D58FD1871E33}"/>
    <pc:docChg chg="modSld">
      <pc:chgData name="Mette Fagernes" userId="S::mette.fagernes@fhi.no::d0bebb58-8e24-4b7d-b91b-ebb9313fbcdb" providerId="AD" clId="Web-{1446E726-F3A8-2A0B-5AFD-D58FD1871E33}" dt="2023-03-29T12:42:02.279" v="0" actId="20577"/>
      <pc:docMkLst>
        <pc:docMk/>
      </pc:docMkLst>
      <pc:sldChg chg="modSp">
        <pc:chgData name="Mette Fagernes" userId="S::mette.fagernes@fhi.no::d0bebb58-8e24-4b7d-b91b-ebb9313fbcdb" providerId="AD" clId="Web-{1446E726-F3A8-2A0B-5AFD-D58FD1871E33}" dt="2023-03-29T12:42:02.279" v="0" actId="20577"/>
        <pc:sldMkLst>
          <pc:docMk/>
          <pc:sldMk cId="3758386800" sldId="256"/>
        </pc:sldMkLst>
        <pc:spChg chg="mod">
          <ac:chgData name="Mette Fagernes" userId="S::mette.fagernes@fhi.no::d0bebb58-8e24-4b7d-b91b-ebb9313fbcdb" providerId="AD" clId="Web-{1446E726-F3A8-2A0B-5AFD-D58FD1871E33}" dt="2023-03-29T12:42:02.279" v="0" actId="20577"/>
          <ac:spMkLst>
            <pc:docMk/>
            <pc:sldMk cId="3758386800" sldId="256"/>
            <ac:spMk id="6" creationId="{D9960F4D-111B-40E3-96BB-83D8FB134006}"/>
          </ac:spMkLst>
        </pc:spChg>
      </pc:sldChg>
    </pc:docChg>
  </pc:docChgLst>
  <pc:docChgLst>
    <pc:chgData name="Mette Fagernes" userId="d0bebb58-8e24-4b7d-b91b-ebb9313fbcdb" providerId="ADAL" clId="{1915032F-FC03-4E63-B5AC-7A2DB2872F6D}"/>
    <pc:docChg chg="custSel addSld delSld modSld">
      <pc:chgData name="Mette Fagernes" userId="d0bebb58-8e24-4b7d-b91b-ebb9313fbcdb" providerId="ADAL" clId="{1915032F-FC03-4E63-B5AC-7A2DB2872F6D}" dt="2023-03-29T12:31:26.959" v="622" actId="20577"/>
      <pc:docMkLst>
        <pc:docMk/>
      </pc:docMkLst>
      <pc:sldChg chg="del">
        <pc:chgData name="Mette Fagernes" userId="d0bebb58-8e24-4b7d-b91b-ebb9313fbcdb" providerId="ADAL" clId="{1915032F-FC03-4E63-B5AC-7A2DB2872F6D}" dt="2023-03-29T11:48:18.313" v="239" actId="47"/>
        <pc:sldMkLst>
          <pc:docMk/>
          <pc:sldMk cId="3351101732" sldId="363"/>
        </pc:sldMkLst>
      </pc:sldChg>
      <pc:sldChg chg="del">
        <pc:chgData name="Mette Fagernes" userId="d0bebb58-8e24-4b7d-b91b-ebb9313fbcdb" providerId="ADAL" clId="{1915032F-FC03-4E63-B5AC-7A2DB2872F6D}" dt="2023-03-29T11:48:21.557" v="243" actId="47"/>
        <pc:sldMkLst>
          <pc:docMk/>
          <pc:sldMk cId="2683700437" sldId="371"/>
        </pc:sldMkLst>
      </pc:sldChg>
      <pc:sldChg chg="del">
        <pc:chgData name="Mette Fagernes" userId="d0bebb58-8e24-4b7d-b91b-ebb9313fbcdb" providerId="ADAL" clId="{1915032F-FC03-4E63-B5AC-7A2DB2872F6D}" dt="2023-03-29T11:48:12.280" v="222" actId="47"/>
        <pc:sldMkLst>
          <pc:docMk/>
          <pc:sldMk cId="1271182028" sldId="376"/>
        </pc:sldMkLst>
      </pc:sldChg>
      <pc:sldChg chg="del">
        <pc:chgData name="Mette Fagernes" userId="d0bebb58-8e24-4b7d-b91b-ebb9313fbcdb" providerId="ADAL" clId="{1915032F-FC03-4E63-B5AC-7A2DB2872F6D}" dt="2023-03-29T11:48:12.452" v="223" actId="47"/>
        <pc:sldMkLst>
          <pc:docMk/>
          <pc:sldMk cId="4127158670" sldId="377"/>
        </pc:sldMkLst>
      </pc:sldChg>
      <pc:sldChg chg="del">
        <pc:chgData name="Mette Fagernes" userId="d0bebb58-8e24-4b7d-b91b-ebb9313fbcdb" providerId="ADAL" clId="{1915032F-FC03-4E63-B5AC-7A2DB2872F6D}" dt="2023-03-29T11:48:10.346" v="217" actId="47"/>
        <pc:sldMkLst>
          <pc:docMk/>
          <pc:sldMk cId="1429951751" sldId="389"/>
        </pc:sldMkLst>
      </pc:sldChg>
      <pc:sldChg chg="del">
        <pc:chgData name="Mette Fagernes" userId="d0bebb58-8e24-4b7d-b91b-ebb9313fbcdb" providerId="ADAL" clId="{1915032F-FC03-4E63-B5AC-7A2DB2872F6D}" dt="2023-03-29T11:48:11.044" v="218" actId="47"/>
        <pc:sldMkLst>
          <pc:docMk/>
          <pc:sldMk cId="4134458325" sldId="390"/>
        </pc:sldMkLst>
      </pc:sldChg>
      <pc:sldChg chg="del">
        <pc:chgData name="Mette Fagernes" userId="d0bebb58-8e24-4b7d-b91b-ebb9313fbcdb" providerId="ADAL" clId="{1915032F-FC03-4E63-B5AC-7A2DB2872F6D}" dt="2023-03-29T11:48:11.652" v="219" actId="47"/>
        <pc:sldMkLst>
          <pc:docMk/>
          <pc:sldMk cId="1044011287" sldId="392"/>
        </pc:sldMkLst>
      </pc:sldChg>
      <pc:sldChg chg="del">
        <pc:chgData name="Mette Fagernes" userId="d0bebb58-8e24-4b7d-b91b-ebb9313fbcdb" providerId="ADAL" clId="{1915032F-FC03-4E63-B5AC-7A2DB2872F6D}" dt="2023-03-29T11:48:11.887" v="220" actId="47"/>
        <pc:sldMkLst>
          <pc:docMk/>
          <pc:sldMk cId="3470866361" sldId="395"/>
        </pc:sldMkLst>
      </pc:sldChg>
      <pc:sldChg chg="del">
        <pc:chgData name="Mette Fagernes" userId="d0bebb58-8e24-4b7d-b91b-ebb9313fbcdb" providerId="ADAL" clId="{1915032F-FC03-4E63-B5AC-7A2DB2872F6D}" dt="2023-03-29T11:48:12.079" v="221" actId="47"/>
        <pc:sldMkLst>
          <pc:docMk/>
          <pc:sldMk cId="3521088253" sldId="396"/>
        </pc:sldMkLst>
      </pc:sldChg>
      <pc:sldChg chg="del">
        <pc:chgData name="Mette Fagernes" userId="d0bebb58-8e24-4b7d-b91b-ebb9313fbcdb" providerId="ADAL" clId="{1915032F-FC03-4E63-B5AC-7A2DB2872F6D}" dt="2023-03-29T11:48:13.146" v="227" actId="47"/>
        <pc:sldMkLst>
          <pc:docMk/>
          <pc:sldMk cId="3945396663" sldId="397"/>
        </pc:sldMkLst>
      </pc:sldChg>
      <pc:sldChg chg="del">
        <pc:chgData name="Mette Fagernes" userId="d0bebb58-8e24-4b7d-b91b-ebb9313fbcdb" providerId="ADAL" clId="{1915032F-FC03-4E63-B5AC-7A2DB2872F6D}" dt="2023-03-29T11:48:13.498" v="229" actId="47"/>
        <pc:sldMkLst>
          <pc:docMk/>
          <pc:sldMk cId="2259491428" sldId="398"/>
        </pc:sldMkLst>
      </pc:sldChg>
      <pc:sldChg chg="del">
        <pc:chgData name="Mette Fagernes" userId="d0bebb58-8e24-4b7d-b91b-ebb9313fbcdb" providerId="ADAL" clId="{1915032F-FC03-4E63-B5AC-7A2DB2872F6D}" dt="2023-03-29T11:48:13.702" v="230" actId="47"/>
        <pc:sldMkLst>
          <pc:docMk/>
          <pc:sldMk cId="741524036" sldId="399"/>
        </pc:sldMkLst>
      </pc:sldChg>
      <pc:sldChg chg="del">
        <pc:chgData name="Mette Fagernes" userId="d0bebb58-8e24-4b7d-b91b-ebb9313fbcdb" providerId="ADAL" clId="{1915032F-FC03-4E63-B5AC-7A2DB2872F6D}" dt="2023-03-29T11:48:13.912" v="231" actId="47"/>
        <pc:sldMkLst>
          <pc:docMk/>
          <pc:sldMk cId="4259898777" sldId="400"/>
        </pc:sldMkLst>
      </pc:sldChg>
      <pc:sldChg chg="del">
        <pc:chgData name="Mette Fagernes" userId="d0bebb58-8e24-4b7d-b91b-ebb9313fbcdb" providerId="ADAL" clId="{1915032F-FC03-4E63-B5AC-7A2DB2872F6D}" dt="2023-03-29T11:48:16.391" v="235" actId="47"/>
        <pc:sldMkLst>
          <pc:docMk/>
          <pc:sldMk cId="206809379" sldId="402"/>
        </pc:sldMkLst>
      </pc:sldChg>
      <pc:sldChg chg="del">
        <pc:chgData name="Mette Fagernes" userId="d0bebb58-8e24-4b7d-b91b-ebb9313fbcdb" providerId="ADAL" clId="{1915032F-FC03-4E63-B5AC-7A2DB2872F6D}" dt="2023-03-29T11:48:17.704" v="238" actId="47"/>
        <pc:sldMkLst>
          <pc:docMk/>
          <pc:sldMk cId="2879557250" sldId="403"/>
        </pc:sldMkLst>
      </pc:sldChg>
      <pc:sldChg chg="del">
        <pc:chgData name="Mette Fagernes" userId="d0bebb58-8e24-4b7d-b91b-ebb9313fbcdb" providerId="ADAL" clId="{1915032F-FC03-4E63-B5AC-7A2DB2872F6D}" dt="2023-03-29T11:48:22.876" v="244" actId="47"/>
        <pc:sldMkLst>
          <pc:docMk/>
          <pc:sldMk cId="998262225" sldId="405"/>
        </pc:sldMkLst>
      </pc:sldChg>
      <pc:sldChg chg="modSp mod">
        <pc:chgData name="Mette Fagernes" userId="d0bebb58-8e24-4b7d-b91b-ebb9313fbcdb" providerId="ADAL" clId="{1915032F-FC03-4E63-B5AC-7A2DB2872F6D}" dt="2023-03-29T12:05:57.223" v="339" actId="20577"/>
        <pc:sldMkLst>
          <pc:docMk/>
          <pc:sldMk cId="2953451133" sldId="407"/>
        </pc:sldMkLst>
        <pc:spChg chg="mod">
          <ac:chgData name="Mette Fagernes" userId="d0bebb58-8e24-4b7d-b91b-ebb9313fbcdb" providerId="ADAL" clId="{1915032F-FC03-4E63-B5AC-7A2DB2872F6D}" dt="2023-03-29T12:05:57.223" v="339" actId="20577"/>
          <ac:spMkLst>
            <pc:docMk/>
            <pc:sldMk cId="2953451133" sldId="407"/>
            <ac:spMk id="4" creationId="{A2958546-4ED9-4E01-9A69-182222A454D4}"/>
          </ac:spMkLst>
        </pc:spChg>
      </pc:sldChg>
      <pc:sldChg chg="del">
        <pc:chgData name="Mette Fagernes" userId="d0bebb58-8e24-4b7d-b91b-ebb9313fbcdb" providerId="ADAL" clId="{1915032F-FC03-4E63-B5AC-7A2DB2872F6D}" dt="2023-03-29T11:47:41.007" v="215" actId="47"/>
        <pc:sldMkLst>
          <pc:docMk/>
          <pc:sldMk cId="1988005455" sldId="569"/>
        </pc:sldMkLst>
      </pc:sldChg>
      <pc:sldChg chg="del">
        <pc:chgData name="Mette Fagernes" userId="d0bebb58-8e24-4b7d-b91b-ebb9313fbcdb" providerId="ADAL" clId="{1915032F-FC03-4E63-B5AC-7A2DB2872F6D}" dt="2023-03-29T11:48:12.621" v="224" actId="47"/>
        <pc:sldMkLst>
          <pc:docMk/>
          <pc:sldMk cId="3621727548" sldId="607"/>
        </pc:sldMkLst>
      </pc:sldChg>
      <pc:sldChg chg="del">
        <pc:chgData name="Mette Fagernes" userId="d0bebb58-8e24-4b7d-b91b-ebb9313fbcdb" providerId="ADAL" clId="{1915032F-FC03-4E63-B5AC-7A2DB2872F6D}" dt="2023-03-29T11:48:12.797" v="225" actId="47"/>
        <pc:sldMkLst>
          <pc:docMk/>
          <pc:sldMk cId="2416907825" sldId="608"/>
        </pc:sldMkLst>
      </pc:sldChg>
      <pc:sldChg chg="del">
        <pc:chgData name="Mette Fagernes" userId="d0bebb58-8e24-4b7d-b91b-ebb9313fbcdb" providerId="ADAL" clId="{1915032F-FC03-4E63-B5AC-7A2DB2872F6D}" dt="2023-03-29T11:48:12.960" v="226" actId="47"/>
        <pc:sldMkLst>
          <pc:docMk/>
          <pc:sldMk cId="1699964200" sldId="609"/>
        </pc:sldMkLst>
      </pc:sldChg>
      <pc:sldChg chg="del">
        <pc:chgData name="Mette Fagernes" userId="d0bebb58-8e24-4b7d-b91b-ebb9313fbcdb" providerId="ADAL" clId="{1915032F-FC03-4E63-B5AC-7A2DB2872F6D}" dt="2023-03-29T11:48:13.304" v="228" actId="47"/>
        <pc:sldMkLst>
          <pc:docMk/>
          <pc:sldMk cId="1029074691" sldId="610"/>
        </pc:sldMkLst>
      </pc:sldChg>
      <pc:sldChg chg="del">
        <pc:chgData name="Mette Fagernes" userId="d0bebb58-8e24-4b7d-b91b-ebb9313fbcdb" providerId="ADAL" clId="{1915032F-FC03-4E63-B5AC-7A2DB2872F6D}" dt="2023-03-29T11:48:14.227" v="232" actId="47"/>
        <pc:sldMkLst>
          <pc:docMk/>
          <pc:sldMk cId="3899679273" sldId="611"/>
        </pc:sldMkLst>
      </pc:sldChg>
      <pc:sldChg chg="del">
        <pc:chgData name="Mette Fagernes" userId="d0bebb58-8e24-4b7d-b91b-ebb9313fbcdb" providerId="ADAL" clId="{1915032F-FC03-4E63-B5AC-7A2DB2872F6D}" dt="2023-03-29T11:48:15.303" v="233" actId="47"/>
        <pc:sldMkLst>
          <pc:docMk/>
          <pc:sldMk cId="1678551435" sldId="612"/>
        </pc:sldMkLst>
      </pc:sldChg>
      <pc:sldChg chg="del">
        <pc:chgData name="Mette Fagernes" userId="d0bebb58-8e24-4b7d-b91b-ebb9313fbcdb" providerId="ADAL" clId="{1915032F-FC03-4E63-B5AC-7A2DB2872F6D}" dt="2023-03-29T11:48:15.893" v="234" actId="47"/>
        <pc:sldMkLst>
          <pc:docMk/>
          <pc:sldMk cId="609722556" sldId="613"/>
        </pc:sldMkLst>
      </pc:sldChg>
      <pc:sldChg chg="del">
        <pc:chgData name="Mette Fagernes" userId="d0bebb58-8e24-4b7d-b91b-ebb9313fbcdb" providerId="ADAL" clId="{1915032F-FC03-4E63-B5AC-7A2DB2872F6D}" dt="2023-03-29T11:48:16.862" v="236" actId="47"/>
        <pc:sldMkLst>
          <pc:docMk/>
          <pc:sldMk cId="433773992" sldId="614"/>
        </pc:sldMkLst>
      </pc:sldChg>
      <pc:sldChg chg="del">
        <pc:chgData name="Mette Fagernes" userId="d0bebb58-8e24-4b7d-b91b-ebb9313fbcdb" providerId="ADAL" clId="{1915032F-FC03-4E63-B5AC-7A2DB2872F6D}" dt="2023-03-29T11:48:17.275" v="237" actId="47"/>
        <pc:sldMkLst>
          <pc:docMk/>
          <pc:sldMk cId="2166414746" sldId="615"/>
        </pc:sldMkLst>
      </pc:sldChg>
      <pc:sldChg chg="del">
        <pc:chgData name="Mette Fagernes" userId="d0bebb58-8e24-4b7d-b91b-ebb9313fbcdb" providerId="ADAL" clId="{1915032F-FC03-4E63-B5AC-7A2DB2872F6D}" dt="2023-03-29T11:48:18.791" v="240" actId="47"/>
        <pc:sldMkLst>
          <pc:docMk/>
          <pc:sldMk cId="3685670233" sldId="616"/>
        </pc:sldMkLst>
      </pc:sldChg>
      <pc:sldChg chg="del">
        <pc:chgData name="Mette Fagernes" userId="d0bebb58-8e24-4b7d-b91b-ebb9313fbcdb" providerId="ADAL" clId="{1915032F-FC03-4E63-B5AC-7A2DB2872F6D}" dt="2023-03-29T11:48:19.250" v="241" actId="47"/>
        <pc:sldMkLst>
          <pc:docMk/>
          <pc:sldMk cId="481913137" sldId="617"/>
        </pc:sldMkLst>
      </pc:sldChg>
      <pc:sldChg chg="del">
        <pc:chgData name="Mette Fagernes" userId="d0bebb58-8e24-4b7d-b91b-ebb9313fbcdb" providerId="ADAL" clId="{1915032F-FC03-4E63-B5AC-7A2DB2872F6D}" dt="2023-03-29T11:48:19.657" v="242" actId="47"/>
        <pc:sldMkLst>
          <pc:docMk/>
          <pc:sldMk cId="2924761345" sldId="618"/>
        </pc:sldMkLst>
      </pc:sldChg>
      <pc:sldChg chg="del">
        <pc:chgData name="Mette Fagernes" userId="d0bebb58-8e24-4b7d-b91b-ebb9313fbcdb" providerId="ADAL" clId="{1915032F-FC03-4E63-B5AC-7A2DB2872F6D}" dt="2023-03-29T11:48:29.727" v="245" actId="47"/>
        <pc:sldMkLst>
          <pc:docMk/>
          <pc:sldMk cId="3873366000" sldId="619"/>
        </pc:sldMkLst>
      </pc:sldChg>
      <pc:sldChg chg="del">
        <pc:chgData name="Mette Fagernes" userId="d0bebb58-8e24-4b7d-b91b-ebb9313fbcdb" providerId="ADAL" clId="{1915032F-FC03-4E63-B5AC-7A2DB2872F6D}" dt="2023-03-29T11:48:32.141" v="246" actId="47"/>
        <pc:sldMkLst>
          <pc:docMk/>
          <pc:sldMk cId="1349831547" sldId="622"/>
        </pc:sldMkLst>
      </pc:sldChg>
      <pc:sldChg chg="modSp mod">
        <pc:chgData name="Mette Fagernes" userId="d0bebb58-8e24-4b7d-b91b-ebb9313fbcdb" providerId="ADAL" clId="{1915032F-FC03-4E63-B5AC-7A2DB2872F6D}" dt="2023-03-29T12:06:46.391" v="411" actId="20577"/>
        <pc:sldMkLst>
          <pc:docMk/>
          <pc:sldMk cId="4244299087" sldId="696"/>
        </pc:sldMkLst>
        <pc:spChg chg="mod">
          <ac:chgData name="Mette Fagernes" userId="d0bebb58-8e24-4b7d-b91b-ebb9313fbcdb" providerId="ADAL" clId="{1915032F-FC03-4E63-B5AC-7A2DB2872F6D}" dt="2023-03-29T12:06:46.391" v="411" actId="20577"/>
          <ac:spMkLst>
            <pc:docMk/>
            <pc:sldMk cId="4244299087" sldId="696"/>
            <ac:spMk id="2" creationId="{CE632F80-5FE1-457D-8E1A-F1C9DA695F3D}"/>
          </ac:spMkLst>
        </pc:spChg>
      </pc:sldChg>
      <pc:sldChg chg="modSp mod">
        <pc:chgData name="Mette Fagernes" userId="d0bebb58-8e24-4b7d-b91b-ebb9313fbcdb" providerId="ADAL" clId="{1915032F-FC03-4E63-B5AC-7A2DB2872F6D}" dt="2023-03-29T12:06:51.070" v="413" actId="20577"/>
        <pc:sldMkLst>
          <pc:docMk/>
          <pc:sldMk cId="974024127" sldId="697"/>
        </pc:sldMkLst>
        <pc:spChg chg="mod">
          <ac:chgData name="Mette Fagernes" userId="d0bebb58-8e24-4b7d-b91b-ebb9313fbcdb" providerId="ADAL" clId="{1915032F-FC03-4E63-B5AC-7A2DB2872F6D}" dt="2023-03-29T12:06:51.070" v="413" actId="20577"/>
          <ac:spMkLst>
            <pc:docMk/>
            <pc:sldMk cId="974024127" sldId="697"/>
            <ac:spMk id="2" creationId="{CE632F80-5FE1-457D-8E1A-F1C9DA695F3D}"/>
          </ac:spMkLst>
        </pc:spChg>
      </pc:sldChg>
      <pc:sldChg chg="modSp mod">
        <pc:chgData name="Mette Fagernes" userId="d0bebb58-8e24-4b7d-b91b-ebb9313fbcdb" providerId="ADAL" clId="{1915032F-FC03-4E63-B5AC-7A2DB2872F6D}" dt="2023-03-29T12:23:43.644" v="621" actId="27636"/>
        <pc:sldMkLst>
          <pc:docMk/>
          <pc:sldMk cId="3890303194" sldId="698"/>
        </pc:sldMkLst>
        <pc:spChg chg="mod">
          <ac:chgData name="Mette Fagernes" userId="d0bebb58-8e24-4b7d-b91b-ebb9313fbcdb" providerId="ADAL" clId="{1915032F-FC03-4E63-B5AC-7A2DB2872F6D}" dt="2023-03-29T12:06:57.786" v="415" actId="20577"/>
          <ac:spMkLst>
            <pc:docMk/>
            <pc:sldMk cId="3890303194" sldId="698"/>
            <ac:spMk id="2" creationId="{2C261142-7219-4D60-B621-B46B0373220D}"/>
          </ac:spMkLst>
        </pc:spChg>
        <pc:spChg chg="mod">
          <ac:chgData name="Mette Fagernes" userId="d0bebb58-8e24-4b7d-b91b-ebb9313fbcdb" providerId="ADAL" clId="{1915032F-FC03-4E63-B5AC-7A2DB2872F6D}" dt="2023-03-29T12:23:43.644" v="621" actId="27636"/>
          <ac:spMkLst>
            <pc:docMk/>
            <pc:sldMk cId="3890303194" sldId="698"/>
            <ac:spMk id="4" creationId="{126027D7-1DA3-4ABC-8A48-5D255D54CE0C}"/>
          </ac:spMkLst>
        </pc:spChg>
      </pc:sldChg>
      <pc:sldChg chg="modSp mod">
        <pc:chgData name="Mette Fagernes" userId="d0bebb58-8e24-4b7d-b91b-ebb9313fbcdb" providerId="ADAL" clId="{1915032F-FC03-4E63-B5AC-7A2DB2872F6D}" dt="2023-03-29T12:07:02.063" v="417" actId="20577"/>
        <pc:sldMkLst>
          <pc:docMk/>
          <pc:sldMk cId="2169497172" sldId="699"/>
        </pc:sldMkLst>
        <pc:spChg chg="mod">
          <ac:chgData name="Mette Fagernes" userId="d0bebb58-8e24-4b7d-b91b-ebb9313fbcdb" providerId="ADAL" clId="{1915032F-FC03-4E63-B5AC-7A2DB2872F6D}" dt="2023-03-29T12:07:02.063" v="417" actId="20577"/>
          <ac:spMkLst>
            <pc:docMk/>
            <pc:sldMk cId="2169497172" sldId="699"/>
            <ac:spMk id="2" creationId="{997EEDF1-B1B4-4B9B-992B-D3157E3D4398}"/>
          </ac:spMkLst>
        </pc:spChg>
      </pc:sldChg>
      <pc:sldChg chg="modSp mod">
        <pc:chgData name="Mette Fagernes" userId="d0bebb58-8e24-4b7d-b91b-ebb9313fbcdb" providerId="ADAL" clId="{1915032F-FC03-4E63-B5AC-7A2DB2872F6D}" dt="2023-03-29T12:07:09.004" v="419" actId="20577"/>
        <pc:sldMkLst>
          <pc:docMk/>
          <pc:sldMk cId="1944480894" sldId="701"/>
        </pc:sldMkLst>
        <pc:spChg chg="mod">
          <ac:chgData name="Mette Fagernes" userId="d0bebb58-8e24-4b7d-b91b-ebb9313fbcdb" providerId="ADAL" clId="{1915032F-FC03-4E63-B5AC-7A2DB2872F6D}" dt="2023-03-29T12:07:09.004" v="419" actId="20577"/>
          <ac:spMkLst>
            <pc:docMk/>
            <pc:sldMk cId="1944480894" sldId="701"/>
            <ac:spMk id="2" creationId="{944FDCC0-FE7A-4730-8D12-600F83B19730}"/>
          </ac:spMkLst>
        </pc:spChg>
      </pc:sldChg>
      <pc:sldChg chg="modSp mod">
        <pc:chgData name="Mette Fagernes" userId="d0bebb58-8e24-4b7d-b91b-ebb9313fbcdb" providerId="ADAL" clId="{1915032F-FC03-4E63-B5AC-7A2DB2872F6D}" dt="2023-03-29T12:07:13.502" v="420" actId="20577"/>
        <pc:sldMkLst>
          <pc:docMk/>
          <pc:sldMk cId="157188938" sldId="702"/>
        </pc:sldMkLst>
        <pc:spChg chg="mod">
          <ac:chgData name="Mette Fagernes" userId="d0bebb58-8e24-4b7d-b91b-ebb9313fbcdb" providerId="ADAL" clId="{1915032F-FC03-4E63-B5AC-7A2DB2872F6D}" dt="2023-03-29T12:07:13.502" v="420" actId="20577"/>
          <ac:spMkLst>
            <pc:docMk/>
            <pc:sldMk cId="157188938" sldId="702"/>
            <ac:spMk id="2" creationId="{03721328-4DAC-4C30-A1AD-161DF68FE887}"/>
          </ac:spMkLst>
        </pc:spChg>
      </pc:sldChg>
      <pc:sldChg chg="modSp mod">
        <pc:chgData name="Mette Fagernes" userId="d0bebb58-8e24-4b7d-b91b-ebb9313fbcdb" providerId="ADAL" clId="{1915032F-FC03-4E63-B5AC-7A2DB2872F6D}" dt="2023-03-29T12:07:17.117" v="421" actId="20577"/>
        <pc:sldMkLst>
          <pc:docMk/>
          <pc:sldMk cId="1778269625" sldId="703"/>
        </pc:sldMkLst>
        <pc:spChg chg="mod">
          <ac:chgData name="Mette Fagernes" userId="d0bebb58-8e24-4b7d-b91b-ebb9313fbcdb" providerId="ADAL" clId="{1915032F-FC03-4E63-B5AC-7A2DB2872F6D}" dt="2023-03-29T12:07:17.117" v="421" actId="20577"/>
          <ac:spMkLst>
            <pc:docMk/>
            <pc:sldMk cId="1778269625" sldId="703"/>
            <ac:spMk id="2" creationId="{460295D5-AC71-0782-E5BF-AE92AD496B25}"/>
          </ac:spMkLst>
        </pc:spChg>
      </pc:sldChg>
      <pc:sldChg chg="modSp mod">
        <pc:chgData name="Mette Fagernes" userId="d0bebb58-8e24-4b7d-b91b-ebb9313fbcdb" providerId="ADAL" clId="{1915032F-FC03-4E63-B5AC-7A2DB2872F6D}" dt="2023-03-29T12:07:19.998" v="422" actId="20577"/>
        <pc:sldMkLst>
          <pc:docMk/>
          <pc:sldMk cId="2492384414" sldId="704"/>
        </pc:sldMkLst>
        <pc:spChg chg="mod">
          <ac:chgData name="Mette Fagernes" userId="d0bebb58-8e24-4b7d-b91b-ebb9313fbcdb" providerId="ADAL" clId="{1915032F-FC03-4E63-B5AC-7A2DB2872F6D}" dt="2023-03-29T12:07:19.998" v="422" actId="20577"/>
          <ac:spMkLst>
            <pc:docMk/>
            <pc:sldMk cId="2492384414" sldId="704"/>
            <ac:spMk id="2" creationId="{5ABB0CDA-F4C6-4937-91EB-83CE38A67588}"/>
          </ac:spMkLst>
        </pc:spChg>
      </pc:sldChg>
      <pc:sldChg chg="modSp mod">
        <pc:chgData name="Mette Fagernes" userId="d0bebb58-8e24-4b7d-b91b-ebb9313fbcdb" providerId="ADAL" clId="{1915032F-FC03-4E63-B5AC-7A2DB2872F6D}" dt="2023-03-29T12:07:22.815" v="423" actId="20577"/>
        <pc:sldMkLst>
          <pc:docMk/>
          <pc:sldMk cId="3991836381" sldId="705"/>
        </pc:sldMkLst>
        <pc:spChg chg="mod">
          <ac:chgData name="Mette Fagernes" userId="d0bebb58-8e24-4b7d-b91b-ebb9313fbcdb" providerId="ADAL" clId="{1915032F-FC03-4E63-B5AC-7A2DB2872F6D}" dt="2023-03-29T12:07:22.815" v="423" actId="20577"/>
          <ac:spMkLst>
            <pc:docMk/>
            <pc:sldMk cId="3991836381" sldId="705"/>
            <ac:spMk id="2" creationId="{BE6C807F-FE2A-5EC4-A676-26B00FB1BD22}"/>
          </ac:spMkLst>
        </pc:spChg>
      </pc:sldChg>
      <pc:sldChg chg="modSp mod">
        <pc:chgData name="Mette Fagernes" userId="d0bebb58-8e24-4b7d-b91b-ebb9313fbcdb" providerId="ADAL" clId="{1915032F-FC03-4E63-B5AC-7A2DB2872F6D}" dt="2023-03-29T12:07:27.590" v="424" actId="20577"/>
        <pc:sldMkLst>
          <pc:docMk/>
          <pc:sldMk cId="4245145103" sldId="706"/>
        </pc:sldMkLst>
        <pc:spChg chg="mod">
          <ac:chgData name="Mette Fagernes" userId="d0bebb58-8e24-4b7d-b91b-ebb9313fbcdb" providerId="ADAL" clId="{1915032F-FC03-4E63-B5AC-7A2DB2872F6D}" dt="2023-03-29T12:07:27.590" v="424" actId="20577"/>
          <ac:spMkLst>
            <pc:docMk/>
            <pc:sldMk cId="4245145103" sldId="706"/>
            <ac:spMk id="2" creationId="{B003721D-3A6F-1205-4377-FC9AE8FF7194}"/>
          </ac:spMkLst>
        </pc:spChg>
      </pc:sldChg>
      <pc:sldChg chg="modSp mod">
        <pc:chgData name="Mette Fagernes" userId="d0bebb58-8e24-4b7d-b91b-ebb9313fbcdb" providerId="ADAL" clId="{1915032F-FC03-4E63-B5AC-7A2DB2872F6D}" dt="2023-03-29T12:07:31.838" v="425" actId="20577"/>
        <pc:sldMkLst>
          <pc:docMk/>
          <pc:sldMk cId="3970723826" sldId="707"/>
        </pc:sldMkLst>
        <pc:spChg chg="mod">
          <ac:chgData name="Mette Fagernes" userId="d0bebb58-8e24-4b7d-b91b-ebb9313fbcdb" providerId="ADAL" clId="{1915032F-FC03-4E63-B5AC-7A2DB2872F6D}" dt="2023-03-29T12:07:31.838" v="425" actId="20577"/>
          <ac:spMkLst>
            <pc:docMk/>
            <pc:sldMk cId="3970723826" sldId="707"/>
            <ac:spMk id="2" creationId="{B003721D-3A6F-1205-4377-FC9AE8FF7194}"/>
          </ac:spMkLst>
        </pc:spChg>
      </pc:sldChg>
      <pc:sldChg chg="modSp mod">
        <pc:chgData name="Mette Fagernes" userId="d0bebb58-8e24-4b7d-b91b-ebb9313fbcdb" providerId="ADAL" clId="{1915032F-FC03-4E63-B5AC-7A2DB2872F6D}" dt="2023-03-29T12:07:35.151" v="426" actId="20577"/>
        <pc:sldMkLst>
          <pc:docMk/>
          <pc:sldMk cId="3456553856" sldId="708"/>
        </pc:sldMkLst>
        <pc:spChg chg="mod">
          <ac:chgData name="Mette Fagernes" userId="d0bebb58-8e24-4b7d-b91b-ebb9313fbcdb" providerId="ADAL" clId="{1915032F-FC03-4E63-B5AC-7A2DB2872F6D}" dt="2023-03-29T12:07:35.151" v="426" actId="20577"/>
          <ac:spMkLst>
            <pc:docMk/>
            <pc:sldMk cId="3456553856" sldId="708"/>
            <ac:spMk id="2" creationId="{6356C3F8-06F2-4EAC-ADA6-C9DB0EC0419C}"/>
          </ac:spMkLst>
        </pc:spChg>
      </pc:sldChg>
      <pc:sldChg chg="modSp mod">
        <pc:chgData name="Mette Fagernes" userId="d0bebb58-8e24-4b7d-b91b-ebb9313fbcdb" providerId="ADAL" clId="{1915032F-FC03-4E63-B5AC-7A2DB2872F6D}" dt="2023-03-29T12:07:40.631" v="427" actId="20577"/>
        <pc:sldMkLst>
          <pc:docMk/>
          <pc:sldMk cId="1722277284" sldId="709"/>
        </pc:sldMkLst>
        <pc:spChg chg="mod">
          <ac:chgData name="Mette Fagernes" userId="d0bebb58-8e24-4b7d-b91b-ebb9313fbcdb" providerId="ADAL" clId="{1915032F-FC03-4E63-B5AC-7A2DB2872F6D}" dt="2023-03-29T12:07:40.631" v="427" actId="20577"/>
          <ac:spMkLst>
            <pc:docMk/>
            <pc:sldMk cId="1722277284" sldId="709"/>
            <ac:spMk id="2" creationId="{42039965-FB1C-75CD-AEAC-FAA357507CD6}"/>
          </ac:spMkLst>
        </pc:spChg>
      </pc:sldChg>
      <pc:sldChg chg="del">
        <pc:chgData name="Mette Fagernes" userId="d0bebb58-8e24-4b7d-b91b-ebb9313fbcdb" providerId="ADAL" clId="{1915032F-FC03-4E63-B5AC-7A2DB2872F6D}" dt="2023-03-29T11:47:42.387" v="216" actId="47"/>
        <pc:sldMkLst>
          <pc:docMk/>
          <pc:sldMk cId="756082414" sldId="716"/>
        </pc:sldMkLst>
      </pc:sldChg>
      <pc:sldChg chg="modSp mod">
        <pc:chgData name="Mette Fagernes" userId="d0bebb58-8e24-4b7d-b91b-ebb9313fbcdb" providerId="ADAL" clId="{1915032F-FC03-4E63-B5AC-7A2DB2872F6D}" dt="2023-03-29T11:48:40.591" v="247" actId="20577"/>
        <pc:sldMkLst>
          <pc:docMk/>
          <pc:sldMk cId="1112686154" sldId="845"/>
        </pc:sldMkLst>
        <pc:spChg chg="mod">
          <ac:chgData name="Mette Fagernes" userId="d0bebb58-8e24-4b7d-b91b-ebb9313fbcdb" providerId="ADAL" clId="{1915032F-FC03-4E63-B5AC-7A2DB2872F6D}" dt="2023-03-29T11:48:40.591" v="247" actId="20577"/>
          <ac:spMkLst>
            <pc:docMk/>
            <pc:sldMk cId="1112686154" sldId="845"/>
            <ac:spMk id="2" creationId="{30005182-9432-8A5E-D739-3BD29B6A9FB7}"/>
          </ac:spMkLst>
        </pc:spChg>
      </pc:sldChg>
      <pc:sldChg chg="addSp delSp modSp add mod">
        <pc:chgData name="Mette Fagernes" userId="d0bebb58-8e24-4b7d-b91b-ebb9313fbcdb" providerId="ADAL" clId="{1915032F-FC03-4E63-B5AC-7A2DB2872F6D}" dt="2023-03-29T12:31:26.959" v="622" actId="20577"/>
        <pc:sldMkLst>
          <pc:docMk/>
          <pc:sldMk cId="3908385927" sldId="846"/>
        </pc:sldMkLst>
        <pc:spChg chg="mod">
          <ac:chgData name="Mette Fagernes" userId="d0bebb58-8e24-4b7d-b91b-ebb9313fbcdb" providerId="ADAL" clId="{1915032F-FC03-4E63-B5AC-7A2DB2872F6D}" dt="2023-03-29T12:31:26.959" v="622" actId="20577"/>
          <ac:spMkLst>
            <pc:docMk/>
            <pc:sldMk cId="3908385927" sldId="846"/>
            <ac:spMk id="4" creationId="{0CADF815-E261-83FB-4475-BDE131D0E4C7}"/>
          </ac:spMkLst>
        </pc:spChg>
        <pc:picChg chg="add mod">
          <ac:chgData name="Mette Fagernes" userId="d0bebb58-8e24-4b7d-b91b-ebb9313fbcdb" providerId="ADAL" clId="{1915032F-FC03-4E63-B5AC-7A2DB2872F6D}" dt="2023-03-29T11:43:19.122" v="185" actId="14100"/>
          <ac:picMkLst>
            <pc:docMk/>
            <pc:sldMk cId="3908385927" sldId="846"/>
            <ac:picMk id="3" creationId="{8C449642-9F61-8C8B-3C2A-0DE7303271A3}"/>
          </ac:picMkLst>
        </pc:picChg>
        <pc:picChg chg="del">
          <ac:chgData name="Mette Fagernes" userId="d0bebb58-8e24-4b7d-b91b-ebb9313fbcdb" providerId="ADAL" clId="{1915032F-FC03-4E63-B5AC-7A2DB2872F6D}" dt="2023-03-29T11:43:06.180" v="182" actId="478"/>
          <ac:picMkLst>
            <pc:docMk/>
            <pc:sldMk cId="3908385927" sldId="846"/>
            <ac:picMk id="6" creationId="{A1E18EB4-8A34-4E13-ABF8-EFCBCA628279}"/>
          </ac:picMkLst>
        </pc:picChg>
      </pc:sldChg>
      <pc:sldChg chg="addSp modSp new mod">
        <pc:chgData name="Mette Fagernes" userId="d0bebb58-8e24-4b7d-b91b-ebb9313fbcdb" providerId="ADAL" clId="{1915032F-FC03-4E63-B5AC-7A2DB2872F6D}" dt="2023-03-29T12:10:16.961" v="439" actId="1076"/>
        <pc:sldMkLst>
          <pc:docMk/>
          <pc:sldMk cId="3542624862" sldId="847"/>
        </pc:sldMkLst>
        <pc:spChg chg="mod">
          <ac:chgData name="Mette Fagernes" userId="d0bebb58-8e24-4b7d-b91b-ebb9313fbcdb" providerId="ADAL" clId="{1915032F-FC03-4E63-B5AC-7A2DB2872F6D}" dt="2023-03-29T12:06:37.533" v="409" actId="113"/>
          <ac:spMkLst>
            <pc:docMk/>
            <pc:sldMk cId="3542624862" sldId="847"/>
            <ac:spMk id="2" creationId="{B7A1BA0A-571B-C3DD-0CA7-6302C5F6418E}"/>
          </ac:spMkLst>
        </pc:spChg>
        <pc:spChg chg="mod">
          <ac:chgData name="Mette Fagernes" userId="d0bebb58-8e24-4b7d-b91b-ebb9313fbcdb" providerId="ADAL" clId="{1915032F-FC03-4E63-B5AC-7A2DB2872F6D}" dt="2023-03-29T12:06:32.531" v="408" actId="20577"/>
          <ac:spMkLst>
            <pc:docMk/>
            <pc:sldMk cId="3542624862" sldId="847"/>
            <ac:spMk id="3" creationId="{9BBDE515-86EC-E568-6922-0BAA5CDE7D8E}"/>
          </ac:spMkLst>
        </pc:spChg>
        <pc:spChg chg="mod">
          <ac:chgData name="Mette Fagernes" userId="d0bebb58-8e24-4b7d-b91b-ebb9313fbcdb" providerId="ADAL" clId="{1915032F-FC03-4E63-B5AC-7A2DB2872F6D}" dt="2023-03-29T12:10:16.961" v="439" actId="1076"/>
          <ac:spMkLst>
            <pc:docMk/>
            <pc:sldMk cId="3542624862" sldId="847"/>
            <ac:spMk id="4" creationId="{4B533DC7-3598-6DE1-5FC9-E11E1F921E17}"/>
          </ac:spMkLst>
        </pc:spChg>
        <pc:picChg chg="add mod">
          <ac:chgData name="Mette Fagernes" userId="d0bebb58-8e24-4b7d-b91b-ebb9313fbcdb" providerId="ADAL" clId="{1915032F-FC03-4E63-B5AC-7A2DB2872F6D}" dt="2023-03-29T12:09:29.050" v="431" actId="1076"/>
          <ac:picMkLst>
            <pc:docMk/>
            <pc:sldMk cId="3542624862" sldId="847"/>
            <ac:picMk id="5" creationId="{326B7418-6180-5F05-376B-76B870AD1F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AFEEBC5B-04F3-4C11-9453-AD70019F1296}" type="datetimeFigureOut">
              <a:rPr lang="nb-NO" smtClean="0"/>
              <a:t>29.03.2023</a:t>
            </a:fld>
            <a:endParaRPr lang="nb-NO"/>
          </a:p>
        </p:txBody>
      </p:sp>
      <p:sp>
        <p:nvSpPr>
          <p:cNvPr id="4" name="Plassholder for lysbilde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E28AD8F3-0350-44BA-933B-98872F5805AB}" type="slidenum">
              <a:rPr lang="nb-NO" smtClean="0"/>
              <a:t>‹#›</a:t>
            </a:fld>
            <a:endParaRPr lang="nb-NO"/>
          </a:p>
        </p:txBody>
      </p:sp>
    </p:spTree>
    <p:extLst>
      <p:ext uri="{BB962C8B-B14F-4D97-AF65-F5344CB8AC3E}">
        <p14:creationId xmlns:p14="http://schemas.microsoft.com/office/powerpoint/2010/main" val="1762048884"/>
      </p:ext>
    </p:extLst>
  </p:cSld>
  <p:clrMap bg1="lt1" tx1="dk1" bg2="lt2" tx2="dk2" accent1="accent1" accent2="accent2" accent3="accent3" accent4="accent4" accent5="accent5" accent6="accent6" hlink="hlink" folHlink="folHlink"/>
  <p:notesStyle>
    <a:lvl1pPr marL="0" algn="l" defTabSz="914263" rtl="0" eaLnBrk="1" latinLnBrk="0" hangingPunct="1">
      <a:defRPr sz="1200" kern="1200">
        <a:solidFill>
          <a:schemeClr val="tx1"/>
        </a:solidFill>
        <a:latin typeface="+mn-lt"/>
        <a:ea typeface="+mn-ea"/>
        <a:cs typeface="+mn-cs"/>
      </a:defRPr>
    </a:lvl1pPr>
    <a:lvl2pPr marL="457132" algn="l" defTabSz="914263" rtl="0" eaLnBrk="1" latinLnBrk="0" hangingPunct="1">
      <a:defRPr sz="1200" kern="1200">
        <a:solidFill>
          <a:schemeClr val="tx1"/>
        </a:solidFill>
        <a:latin typeface="+mn-lt"/>
        <a:ea typeface="+mn-ea"/>
        <a:cs typeface="+mn-cs"/>
      </a:defRPr>
    </a:lvl2pPr>
    <a:lvl3pPr marL="914263" algn="l" defTabSz="914263" rtl="0" eaLnBrk="1" latinLnBrk="0" hangingPunct="1">
      <a:defRPr sz="1200" kern="1200">
        <a:solidFill>
          <a:schemeClr val="tx1"/>
        </a:solidFill>
        <a:latin typeface="+mn-lt"/>
        <a:ea typeface="+mn-ea"/>
        <a:cs typeface="+mn-cs"/>
      </a:defRPr>
    </a:lvl3pPr>
    <a:lvl4pPr marL="1371395" algn="l" defTabSz="914263" rtl="0" eaLnBrk="1" latinLnBrk="0" hangingPunct="1">
      <a:defRPr sz="1200" kern="1200">
        <a:solidFill>
          <a:schemeClr val="tx1"/>
        </a:solidFill>
        <a:latin typeface="+mn-lt"/>
        <a:ea typeface="+mn-ea"/>
        <a:cs typeface="+mn-cs"/>
      </a:defRPr>
    </a:lvl4pPr>
    <a:lvl5pPr marL="1828526" algn="l" defTabSz="914263" rtl="0" eaLnBrk="1" latinLnBrk="0" hangingPunct="1">
      <a:defRPr sz="1200" kern="1200">
        <a:solidFill>
          <a:schemeClr val="tx1"/>
        </a:solidFill>
        <a:latin typeface="+mn-lt"/>
        <a:ea typeface="+mn-ea"/>
        <a:cs typeface="+mn-cs"/>
      </a:defRPr>
    </a:lvl5pPr>
    <a:lvl6pPr marL="2285657" algn="l" defTabSz="914263" rtl="0" eaLnBrk="1" latinLnBrk="0" hangingPunct="1">
      <a:defRPr sz="1200" kern="1200">
        <a:solidFill>
          <a:schemeClr val="tx1"/>
        </a:solidFill>
        <a:latin typeface="+mn-lt"/>
        <a:ea typeface="+mn-ea"/>
        <a:cs typeface="+mn-cs"/>
      </a:defRPr>
    </a:lvl6pPr>
    <a:lvl7pPr marL="2742789" algn="l" defTabSz="914263" rtl="0" eaLnBrk="1" latinLnBrk="0" hangingPunct="1">
      <a:defRPr sz="1200" kern="1200">
        <a:solidFill>
          <a:schemeClr val="tx1"/>
        </a:solidFill>
        <a:latin typeface="+mn-lt"/>
        <a:ea typeface="+mn-ea"/>
        <a:cs typeface="+mn-cs"/>
      </a:defRPr>
    </a:lvl7pPr>
    <a:lvl8pPr marL="3199920" algn="l" defTabSz="914263" rtl="0" eaLnBrk="1" latinLnBrk="0" hangingPunct="1">
      <a:defRPr sz="1200" kern="1200">
        <a:solidFill>
          <a:schemeClr val="tx1"/>
        </a:solidFill>
        <a:latin typeface="+mn-lt"/>
        <a:ea typeface="+mn-ea"/>
        <a:cs typeface="+mn-cs"/>
      </a:defRPr>
    </a:lvl8pPr>
    <a:lvl9pPr marL="3657052" algn="l" defTabSz="9142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a:t>
            </a:fld>
            <a:endParaRPr lang="nb-NO"/>
          </a:p>
        </p:txBody>
      </p:sp>
    </p:spTree>
    <p:extLst>
      <p:ext uri="{BB962C8B-B14F-4D97-AF65-F5344CB8AC3E}">
        <p14:creationId xmlns:p14="http://schemas.microsoft.com/office/powerpoint/2010/main" val="3214863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3</a:t>
            </a:fld>
            <a:endParaRPr lang="nb-NO"/>
          </a:p>
        </p:txBody>
      </p:sp>
    </p:spTree>
    <p:extLst>
      <p:ext uri="{BB962C8B-B14F-4D97-AF65-F5344CB8AC3E}">
        <p14:creationId xmlns:p14="http://schemas.microsoft.com/office/powerpoint/2010/main" val="415586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5</a:t>
            </a:fld>
            <a:endParaRPr lang="nb-NO"/>
          </a:p>
        </p:txBody>
      </p:sp>
    </p:spTree>
    <p:extLst>
      <p:ext uri="{BB962C8B-B14F-4D97-AF65-F5344CB8AC3E}">
        <p14:creationId xmlns:p14="http://schemas.microsoft.com/office/powerpoint/2010/main" val="520211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8</a:t>
            </a:fld>
            <a:endParaRPr lang="nb-NO"/>
          </a:p>
        </p:txBody>
      </p:sp>
    </p:spTree>
    <p:extLst>
      <p:ext uri="{BB962C8B-B14F-4D97-AF65-F5344CB8AC3E}">
        <p14:creationId xmlns:p14="http://schemas.microsoft.com/office/powerpoint/2010/main" val="3395609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28AD8F3-0350-44BA-933B-98872F5805AB}" type="slidenum">
              <a:rPr lang="nb-NO" smtClean="0"/>
              <a:t>17</a:t>
            </a:fld>
            <a:endParaRPr lang="nb-NO"/>
          </a:p>
        </p:txBody>
      </p:sp>
    </p:spTree>
    <p:extLst>
      <p:ext uri="{BB962C8B-B14F-4D97-AF65-F5344CB8AC3E}">
        <p14:creationId xmlns:p14="http://schemas.microsoft.com/office/powerpoint/2010/main" val="2204292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28AD8F3-0350-44BA-933B-98872F5805AB}" type="slidenum">
              <a:rPr lang="nb-NO" smtClean="0"/>
              <a:t>21</a:t>
            </a:fld>
            <a:endParaRPr lang="nb-NO"/>
          </a:p>
        </p:txBody>
      </p:sp>
    </p:spTree>
    <p:extLst>
      <p:ext uri="{BB962C8B-B14F-4D97-AF65-F5344CB8AC3E}">
        <p14:creationId xmlns:p14="http://schemas.microsoft.com/office/powerpoint/2010/main" val="2189488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9" name="Bilde 8">
            <a:extLst>
              <a:ext uri="{FF2B5EF4-FFF2-40B4-BE49-F238E27FC236}">
                <a16:creationId xmlns:a16="http://schemas.microsoft.com/office/drawing/2014/main" id="{F8400FF1-AAA5-469B-A4A3-F45FA4C853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4760" y="0"/>
            <a:ext cx="2597240" cy="1450257"/>
          </a:xfrm>
          <a:prstGeom prst="rect">
            <a:avLst/>
          </a:prstGeom>
        </p:spPr>
      </p:pic>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rgbClr val="363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Plassholder for tekst 1">
            <a:extLst>
              <a:ext uri="{FF2B5EF4-FFF2-40B4-BE49-F238E27FC236}">
                <a16:creationId xmlns:a16="http://schemas.microsoft.com/office/drawing/2014/main" id="{9CBEFC26-1592-4935-998C-8DC22E61E250}"/>
              </a:ext>
            </a:extLst>
          </p:cNvPr>
          <p:cNvSpPr>
            <a:spLocks noGrp="1"/>
          </p:cNvSpPr>
          <p:nvPr>
            <p:ph type="body" sz="quarter" idx="13" hasCustomPrompt="1"/>
          </p:nvPr>
        </p:nvSpPr>
        <p:spPr>
          <a:xfrm>
            <a:off x="1787633" y="4223636"/>
            <a:ext cx="1575130" cy="215444"/>
          </a:xfrm>
          <a:prstGeom prst="rect">
            <a:avLst/>
          </a:prstGeom>
        </p:spPr>
        <p:txBody>
          <a:bodyPr lIns="0" tIns="0" rIns="0" bIns="0">
            <a:spAutoFit/>
          </a:bodyPr>
          <a:lstStyle>
            <a:lvl1pPr marL="0" indent="0">
              <a:buNone/>
              <a:defRPr sz="1250">
                <a:solidFill>
                  <a:schemeClr val="accent4"/>
                </a:solidFill>
              </a:defRPr>
            </a:lvl1pPr>
          </a:lstStyle>
          <a:p>
            <a:pPr lvl="0"/>
            <a:r>
              <a:rPr lang="nb-NO"/>
              <a:t>06.12.2017</a:t>
            </a:r>
          </a:p>
        </p:txBody>
      </p:sp>
      <p:sp>
        <p:nvSpPr>
          <p:cNvPr id="15" name="Plassholder for tekst 12">
            <a:extLst>
              <a:ext uri="{FF2B5EF4-FFF2-40B4-BE49-F238E27FC236}">
                <a16:creationId xmlns:a16="http://schemas.microsoft.com/office/drawing/2014/main" id="{F0E40FAC-DF77-434E-86EF-C54ECA3869D8}"/>
              </a:ext>
            </a:extLst>
          </p:cNvPr>
          <p:cNvSpPr>
            <a:spLocks noGrp="1"/>
          </p:cNvSpPr>
          <p:nvPr>
            <p:ph type="body" sz="quarter" idx="14"/>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accent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6F12FC5E-4545-42F2-9348-0E18A3CB2D96}"/>
              </a:ext>
            </a:extLst>
          </p:cNvPr>
          <p:cNvSpPr>
            <a:spLocks noGrp="1"/>
          </p:cNvSpPr>
          <p:nvPr>
            <p:ph type="body" sz="quarter" idx="15"/>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accent4"/>
                </a:solidFill>
              </a:defRPr>
            </a:lvl1pPr>
          </a:lstStyle>
          <a:p>
            <a:pPr lvl="0"/>
            <a:r>
              <a:rPr lang="nb-NO"/>
              <a:t>Klikk for å redigere tekststiler i malen</a:t>
            </a:r>
          </a:p>
        </p:txBody>
      </p:sp>
    </p:spTree>
    <p:extLst>
      <p:ext uri="{BB962C8B-B14F-4D97-AF65-F5344CB8AC3E}">
        <p14:creationId xmlns:p14="http://schemas.microsoft.com/office/powerpoint/2010/main" val="2044032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tel, under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886854"/>
            <a:ext cx="10160523" cy="4172835"/>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0" name="Title 1">
            <a:extLst>
              <a:ext uri="{FF2B5EF4-FFF2-40B4-BE49-F238E27FC236}">
                <a16:creationId xmlns:a16="http://schemas.microsoft.com/office/drawing/2014/main" id="{54A6810E-3AC0-4C81-B564-5E5630596CA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1" name="Plassholder for tekst 7">
            <a:extLst>
              <a:ext uri="{FF2B5EF4-FFF2-40B4-BE49-F238E27FC236}">
                <a16:creationId xmlns:a16="http://schemas.microsoft.com/office/drawing/2014/main" id="{85B3523D-5A38-41D3-815A-5CB4E3F24C7A}"/>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Tree>
    <p:extLst>
      <p:ext uri="{BB962C8B-B14F-4D97-AF65-F5344CB8AC3E}">
        <p14:creationId xmlns:p14="http://schemas.microsoft.com/office/powerpoint/2010/main" val="234229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sidestilt lite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5" y="2304555"/>
            <a:ext cx="5012505" cy="3753904"/>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11" name="Title 1">
            <a:extLst>
              <a:ext uri="{FF2B5EF4-FFF2-40B4-BE49-F238E27FC236}">
                <a16:creationId xmlns:a16="http://schemas.microsoft.com/office/drawing/2014/main" id="{DAD0B88A-A80B-4411-B14E-F769A08E69E8}"/>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2" name="Plassholder for tekst 7">
            <a:extLst>
              <a:ext uri="{FF2B5EF4-FFF2-40B4-BE49-F238E27FC236}">
                <a16:creationId xmlns:a16="http://schemas.microsoft.com/office/drawing/2014/main" id="{FE2A336A-8174-48F0-ADC9-4E8D8938C6F0}"/>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8" name="Plassholder for tekst 3">
            <a:extLst>
              <a:ext uri="{FF2B5EF4-FFF2-40B4-BE49-F238E27FC236}">
                <a16:creationId xmlns:a16="http://schemas.microsoft.com/office/drawing/2014/main" id="{F9DE84A6-17C0-4C02-A8D5-E719114951C9}"/>
              </a:ext>
            </a:extLst>
          </p:cNvPr>
          <p:cNvSpPr>
            <a:spLocks noGrp="1"/>
          </p:cNvSpPr>
          <p:nvPr>
            <p:ph type="body" sz="quarter" idx="13"/>
          </p:nvPr>
        </p:nvSpPr>
        <p:spPr>
          <a:xfrm>
            <a:off x="1015459" y="2177396"/>
            <a:ext cx="4652654"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523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stort sidestilt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12" name="Title 1">
            <a:extLst>
              <a:ext uri="{FF2B5EF4-FFF2-40B4-BE49-F238E27FC236}">
                <a16:creationId xmlns:a16="http://schemas.microsoft.com/office/drawing/2014/main" id="{48D14CBF-06D0-410A-A384-2F0263FF93DB}"/>
              </a:ext>
            </a:extLst>
          </p:cNvPr>
          <p:cNvSpPr>
            <a:spLocks noGrp="1"/>
          </p:cNvSpPr>
          <p:nvPr>
            <p:ph type="title"/>
          </p:nvPr>
        </p:nvSpPr>
        <p:spPr>
          <a:xfrm>
            <a:off x="1015459" y="718428"/>
            <a:ext cx="4652654" cy="1288194"/>
          </a:xfrm>
        </p:spPr>
        <p:txBody>
          <a:bodyPr wrap="square">
            <a:normAutofit/>
          </a:bodyPr>
          <a:lstStyle>
            <a:lvl1pPr>
              <a:defRPr/>
            </a:lvl1pPr>
          </a:lstStyle>
          <a:p>
            <a:r>
              <a:rPr lang="nb-NO"/>
              <a:t>Klikk for å redigere tittelstil</a:t>
            </a:r>
            <a:endParaRPr lang="en-US"/>
          </a:p>
        </p:txBody>
      </p:sp>
      <p:sp>
        <p:nvSpPr>
          <p:cNvPr id="13" name="Plassholder for tekst 7">
            <a:extLst>
              <a:ext uri="{FF2B5EF4-FFF2-40B4-BE49-F238E27FC236}">
                <a16:creationId xmlns:a16="http://schemas.microsoft.com/office/drawing/2014/main" id="{7CB85700-175E-4EDD-B51A-0A26EC224D24}"/>
              </a:ext>
            </a:extLst>
          </p:cNvPr>
          <p:cNvSpPr>
            <a:spLocks noGrp="1"/>
          </p:cNvSpPr>
          <p:nvPr>
            <p:ph type="body" sz="quarter" idx="11"/>
          </p:nvPr>
        </p:nvSpPr>
        <p:spPr>
          <a:xfrm>
            <a:off x="1015339" y="2016562"/>
            <a:ext cx="4652654"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9581385-AFD9-41D4-8184-E39DB5EDF20D}"/>
              </a:ext>
            </a:extLst>
          </p:cNvPr>
          <p:cNvSpPr>
            <a:spLocks noGrp="1"/>
          </p:cNvSpPr>
          <p:nvPr>
            <p:ph type="body" sz="quarter" idx="13"/>
          </p:nvPr>
        </p:nvSpPr>
        <p:spPr>
          <a:xfrm>
            <a:off x="1015459" y="3000723"/>
            <a:ext cx="4652654" cy="281782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67580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173776"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1015460" y="705770"/>
            <a:ext cx="5005277" cy="5352688"/>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429461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bild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38E98DD2-BC0F-4148-82DD-F0C2C23793B6}"/>
              </a:ext>
            </a:extLst>
          </p:cNvPr>
          <p:cNvSpPr>
            <a:spLocks noGrp="1"/>
          </p:cNvSpPr>
          <p:nvPr>
            <p:ph type="pic" idx="11"/>
          </p:nvPr>
        </p:nvSpPr>
        <p:spPr>
          <a:xfrm>
            <a:off x="0" y="0"/>
            <a:ext cx="12192000" cy="6858000"/>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p>
        </p:txBody>
      </p:sp>
    </p:spTree>
    <p:extLst>
      <p:ext uri="{BB962C8B-B14F-4D97-AF65-F5344CB8AC3E}">
        <p14:creationId xmlns:p14="http://schemas.microsoft.com/office/powerpoint/2010/main" val="2318130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16EDB9-171D-4C15-B8C6-14B0D3C5F807}"/>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innhold 6">
            <a:extLst>
              <a:ext uri="{FF2B5EF4-FFF2-40B4-BE49-F238E27FC236}">
                <a16:creationId xmlns:a16="http://schemas.microsoft.com/office/drawing/2014/main" id="{FFDE66EE-3198-45B5-9D05-5E301D4F6ADB}"/>
              </a:ext>
            </a:extLst>
          </p:cNvPr>
          <p:cNvSpPr>
            <a:spLocks noGrp="1"/>
          </p:cNvSpPr>
          <p:nvPr>
            <p:ph sz="quarter" idx="14"/>
          </p:nvPr>
        </p:nvSpPr>
        <p:spPr>
          <a:xfrm>
            <a:off x="1015457"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innhold 6">
            <a:extLst>
              <a:ext uri="{FF2B5EF4-FFF2-40B4-BE49-F238E27FC236}">
                <a16:creationId xmlns:a16="http://schemas.microsoft.com/office/drawing/2014/main" id="{16F96EB8-7127-4811-90DA-3D1F6F798B21}"/>
              </a:ext>
            </a:extLst>
          </p:cNvPr>
          <p:cNvSpPr>
            <a:spLocks noGrp="1"/>
          </p:cNvSpPr>
          <p:nvPr>
            <p:ph sz="quarter" idx="15"/>
          </p:nvPr>
        </p:nvSpPr>
        <p:spPr>
          <a:xfrm>
            <a:off x="6634090" y="1825625"/>
            <a:ext cx="4896969" cy="399291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5010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12D631-7A0B-4B39-A29E-CDA51B281925}"/>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9" name="Plassholder for tekst 7">
            <a:extLst>
              <a:ext uri="{FF2B5EF4-FFF2-40B4-BE49-F238E27FC236}">
                <a16:creationId xmlns:a16="http://schemas.microsoft.com/office/drawing/2014/main" id="{85D593EB-16A8-4421-9A8F-46863917504B}"/>
              </a:ext>
            </a:extLst>
          </p:cNvPr>
          <p:cNvSpPr>
            <a:spLocks noGrp="1"/>
          </p:cNvSpPr>
          <p:nvPr>
            <p:ph type="body" sz="quarter" idx="11"/>
          </p:nvPr>
        </p:nvSpPr>
        <p:spPr>
          <a:xfrm>
            <a:off x="1015457"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0" name="Plassholder for tekst 7">
            <a:extLst>
              <a:ext uri="{FF2B5EF4-FFF2-40B4-BE49-F238E27FC236}">
                <a16:creationId xmlns:a16="http://schemas.microsoft.com/office/drawing/2014/main" id="{42B2FF28-0E84-441E-ADA8-C148AAD2BA3E}"/>
              </a:ext>
            </a:extLst>
          </p:cNvPr>
          <p:cNvSpPr>
            <a:spLocks noGrp="1"/>
          </p:cNvSpPr>
          <p:nvPr>
            <p:ph type="body" sz="quarter" idx="16"/>
          </p:nvPr>
        </p:nvSpPr>
        <p:spPr>
          <a:xfrm>
            <a:off x="6634090" y="1363702"/>
            <a:ext cx="4896969"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12" name="Plassholder for innhold 6">
            <a:extLst>
              <a:ext uri="{FF2B5EF4-FFF2-40B4-BE49-F238E27FC236}">
                <a16:creationId xmlns:a16="http://schemas.microsoft.com/office/drawing/2014/main" id="{F71BB101-025E-4F4A-82D1-EF1861D81ABE}"/>
              </a:ext>
            </a:extLst>
          </p:cNvPr>
          <p:cNvSpPr>
            <a:spLocks noGrp="1"/>
          </p:cNvSpPr>
          <p:nvPr>
            <p:ph sz="quarter" idx="17"/>
          </p:nvPr>
        </p:nvSpPr>
        <p:spPr>
          <a:xfrm>
            <a:off x="1015457"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Plassholder for innhold 6">
            <a:extLst>
              <a:ext uri="{FF2B5EF4-FFF2-40B4-BE49-F238E27FC236}">
                <a16:creationId xmlns:a16="http://schemas.microsoft.com/office/drawing/2014/main" id="{89C1D998-2F94-4B8D-95A1-A60D90B940AF}"/>
              </a:ext>
            </a:extLst>
          </p:cNvPr>
          <p:cNvSpPr>
            <a:spLocks noGrp="1"/>
          </p:cNvSpPr>
          <p:nvPr>
            <p:ph sz="quarter" idx="15"/>
          </p:nvPr>
        </p:nvSpPr>
        <p:spPr>
          <a:xfrm>
            <a:off x="6634090" y="2177397"/>
            <a:ext cx="4896969" cy="364114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08213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BBACFA4-E01F-4C1A-AEBB-A1ADB98F6531}"/>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2581053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82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killeside blågrå">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8A745DB-83D6-4C7A-98A5-A53C5B594DAC}"/>
              </a:ext>
            </a:extLst>
          </p:cNvPr>
          <p:cNvSpPr/>
          <p:nvPr userDrawn="1"/>
        </p:nvSpPr>
        <p:spPr>
          <a:xfrm>
            <a:off x="289163" y="1886854"/>
            <a:ext cx="11611163" cy="4681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9" name="Plassholder for tekst 12">
            <a:extLst>
              <a:ext uri="{FF2B5EF4-FFF2-40B4-BE49-F238E27FC236}">
                <a16:creationId xmlns:a16="http://schemas.microsoft.com/office/drawing/2014/main" id="{C935626B-B2F0-4C1D-B10F-C71FBA0ED987}"/>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0" name="Plassholder for tekst 15">
            <a:extLst>
              <a:ext uri="{FF2B5EF4-FFF2-40B4-BE49-F238E27FC236}">
                <a16:creationId xmlns:a16="http://schemas.microsoft.com/office/drawing/2014/main" id="{21AA3D13-F0CA-4E21-B27D-43A764962A55}"/>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69257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killeside plommefarge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15" name="Plassholder for tekst 12">
            <a:extLst>
              <a:ext uri="{FF2B5EF4-FFF2-40B4-BE49-F238E27FC236}">
                <a16:creationId xmlns:a16="http://schemas.microsoft.com/office/drawing/2014/main" id="{7336BBC4-5B27-4896-803A-C8F8ABA542EB}"/>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17" name="Plassholder for tekst 15">
            <a:extLst>
              <a:ext uri="{FF2B5EF4-FFF2-40B4-BE49-F238E27FC236}">
                <a16:creationId xmlns:a16="http://schemas.microsoft.com/office/drawing/2014/main" id="{242C4BBA-EF72-4A3D-A43C-4E125BE206E1}"/>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5177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killeside indigo">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E4D28808-863E-4D4E-BA97-DCBC5096F9C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3EDF36FE-51A5-42D8-AFF5-F1BA231C0CF8}"/>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12858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killeside lys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EBBE4AD-AB7F-4AB4-A22C-A354D2D75506}"/>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F25938EB-4234-419C-9618-D4E54F96830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96575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killeside ros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F7AA2AA-23A2-4A08-86D6-425D6BC9B729}"/>
              </a:ext>
            </a:extLst>
          </p:cNvPr>
          <p:cNvSpPr/>
          <p:nvPr userDrawn="1"/>
        </p:nvSpPr>
        <p:spPr>
          <a:xfrm>
            <a:off x="291674" y="291670"/>
            <a:ext cx="11611163" cy="1411540"/>
          </a:xfrm>
          <a:prstGeom prst="rect">
            <a:avLst/>
          </a:prstGeom>
          <a:solidFill>
            <a:srgbClr val="E9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11" name="Rektangel 10">
            <a:extLst>
              <a:ext uri="{FF2B5EF4-FFF2-40B4-BE49-F238E27FC236}">
                <a16:creationId xmlns:a16="http://schemas.microsoft.com/office/drawing/2014/main" id="{643BC7A7-5C0C-4CBB-898C-EA6C636520E8}"/>
              </a:ext>
            </a:extLst>
          </p:cNvPr>
          <p:cNvSpPr/>
          <p:nvPr userDrawn="1"/>
        </p:nvSpPr>
        <p:spPr>
          <a:xfrm>
            <a:off x="291674" y="1886854"/>
            <a:ext cx="11611163" cy="46811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pic>
        <p:nvPicPr>
          <p:cNvPr id="3" name="Bilde 2">
            <a:extLst>
              <a:ext uri="{FF2B5EF4-FFF2-40B4-BE49-F238E27FC236}">
                <a16:creationId xmlns:a16="http://schemas.microsoft.com/office/drawing/2014/main" id="{5C21E21D-9B4F-4363-8DF9-85DEF0D503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14410" y="0"/>
            <a:ext cx="2477590" cy="1348899"/>
          </a:xfrm>
          <a:prstGeom prst="rect">
            <a:avLst/>
          </a:prstGeom>
        </p:spPr>
      </p:pic>
      <p:sp>
        <p:nvSpPr>
          <p:cNvPr id="8" name="Plassholder for tekst 12">
            <a:extLst>
              <a:ext uri="{FF2B5EF4-FFF2-40B4-BE49-F238E27FC236}">
                <a16:creationId xmlns:a16="http://schemas.microsoft.com/office/drawing/2014/main" id="{A2BDBFD9-16A2-48B2-B6FA-D1CFE7584D32}"/>
              </a:ext>
            </a:extLst>
          </p:cNvPr>
          <p:cNvSpPr>
            <a:spLocks noGrp="1"/>
          </p:cNvSpPr>
          <p:nvPr>
            <p:ph type="body" sz="quarter" idx="13"/>
          </p:nvPr>
        </p:nvSpPr>
        <p:spPr>
          <a:xfrm>
            <a:off x="1787632" y="2909318"/>
            <a:ext cx="7807127" cy="800312"/>
          </a:xfrm>
        </p:spPr>
        <p:txBody>
          <a:bodyPr lIns="0" tIns="0" rIns="0" bIns="0" anchor="b" anchorCtr="0">
            <a:spAutoFit/>
          </a:bodyPr>
          <a:lstStyle>
            <a:lvl1pPr marL="0" indent="0">
              <a:lnSpc>
                <a:spcPct val="100000"/>
              </a:lnSpc>
              <a:spcBef>
                <a:spcPts val="0"/>
              </a:spcBef>
              <a:spcAft>
                <a:spcPts val="0"/>
              </a:spcAft>
              <a:buNone/>
              <a:defRPr sz="5201">
                <a:solidFill>
                  <a:schemeClr val="bg1"/>
                </a:solidFill>
              </a:defRPr>
            </a:lvl1pPr>
          </a:lstStyle>
          <a:p>
            <a:pPr lvl="0"/>
            <a:r>
              <a:rPr lang="nb-NO"/>
              <a:t>Klikk for å redigere tekststiler i malen</a:t>
            </a:r>
          </a:p>
        </p:txBody>
      </p:sp>
      <p:sp>
        <p:nvSpPr>
          <p:cNvPr id="9" name="Plassholder for tekst 15">
            <a:extLst>
              <a:ext uri="{FF2B5EF4-FFF2-40B4-BE49-F238E27FC236}">
                <a16:creationId xmlns:a16="http://schemas.microsoft.com/office/drawing/2014/main" id="{20587365-12BA-4302-94BB-74C8FB61AB2A}"/>
              </a:ext>
            </a:extLst>
          </p:cNvPr>
          <p:cNvSpPr>
            <a:spLocks noGrp="1"/>
          </p:cNvSpPr>
          <p:nvPr>
            <p:ph type="body" sz="quarter" idx="14"/>
          </p:nvPr>
        </p:nvSpPr>
        <p:spPr>
          <a:xfrm>
            <a:off x="1787633" y="3772328"/>
            <a:ext cx="7807127" cy="415547"/>
          </a:xfrm>
        </p:spPr>
        <p:txBody>
          <a:bodyPr lIns="0" tIns="0" rIns="0" bIns="0">
            <a:spAutoFit/>
          </a:bodyPr>
          <a:lstStyle>
            <a:lvl1pPr marL="0" indent="0">
              <a:lnSpc>
                <a:spcPct val="100000"/>
              </a:lnSpc>
              <a:spcBef>
                <a:spcPts val="0"/>
              </a:spcBef>
              <a:spcAft>
                <a:spcPts val="0"/>
              </a:spcAft>
              <a:buNone/>
              <a:defRPr sz="270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145803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og innhold lys brun bakgrunn">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A01CC69B-9FD8-427A-82DE-123472262D0A}"/>
              </a:ext>
            </a:extLst>
          </p:cNvPr>
          <p:cNvSpPr/>
          <p:nvPr userDrawn="1"/>
        </p:nvSpPr>
        <p:spPr>
          <a:xfrm>
            <a:off x="291674" y="291670"/>
            <a:ext cx="11611163" cy="6276311"/>
          </a:xfrm>
          <a:prstGeom prst="rect">
            <a:avLst/>
          </a:prstGeom>
          <a:solidFill>
            <a:srgbClr val="EF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450"/>
          </a:p>
        </p:txBody>
      </p:sp>
      <p:sp>
        <p:nvSpPr>
          <p:cNvPr id="2" name="Title 1"/>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8" name="Plassholder for tekst 7">
            <a:extLst>
              <a:ext uri="{FF2B5EF4-FFF2-40B4-BE49-F238E27FC236}">
                <a16:creationId xmlns:a16="http://schemas.microsoft.com/office/drawing/2014/main" id="{CD5B7968-9160-4F95-9A28-7FEC1B18BF11}"/>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9" name="Plassholder for tekst 3">
            <a:extLst>
              <a:ext uri="{FF2B5EF4-FFF2-40B4-BE49-F238E27FC236}">
                <a16:creationId xmlns:a16="http://schemas.microsoft.com/office/drawing/2014/main" id="{988337F4-0EAE-4190-9837-17391DC08EA1}"/>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3282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6109BC7-6B2B-455F-AAF6-F2D02D73C756}"/>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
        <p:nvSpPr>
          <p:cNvPr id="10" name="Plassholder for tekst 7">
            <a:extLst>
              <a:ext uri="{FF2B5EF4-FFF2-40B4-BE49-F238E27FC236}">
                <a16:creationId xmlns:a16="http://schemas.microsoft.com/office/drawing/2014/main" id="{75588BA0-191B-489B-AFF1-4ED326CF141D}"/>
              </a:ext>
            </a:extLst>
          </p:cNvPr>
          <p:cNvSpPr>
            <a:spLocks noGrp="1"/>
          </p:cNvSpPr>
          <p:nvPr>
            <p:ph type="body" sz="quarter" idx="11"/>
          </p:nvPr>
        </p:nvSpPr>
        <p:spPr>
          <a:xfrm>
            <a:off x="1015339" y="1363702"/>
            <a:ext cx="10515600" cy="423242"/>
          </a:xfrm>
        </p:spPr>
        <p:txBody>
          <a:bodyPr wrap="square">
            <a:spAutoFit/>
          </a:bodyPr>
          <a:lstStyle>
            <a:lvl1pPr marL="0" indent="0">
              <a:lnSpc>
                <a:spcPct val="100000"/>
              </a:lnSpc>
              <a:spcAft>
                <a:spcPts val="0"/>
              </a:spcAft>
              <a:buNone/>
              <a:defRPr sz="2751">
                <a:solidFill>
                  <a:schemeClr val="accent4"/>
                </a:solidFill>
              </a:defRPr>
            </a:lvl1pPr>
            <a:lvl2pPr marL="360072" indent="0">
              <a:buNone/>
              <a:defRPr/>
            </a:lvl2pPr>
          </a:lstStyle>
          <a:p>
            <a:pPr lvl="0"/>
            <a:r>
              <a:rPr lang="nb-NO"/>
              <a:t>Klikk for å redigere tekststiler i malen</a:t>
            </a:r>
          </a:p>
        </p:txBody>
      </p:sp>
      <p:sp>
        <p:nvSpPr>
          <p:cNvPr id="5" name="Plassholder for tekst 3">
            <a:extLst>
              <a:ext uri="{FF2B5EF4-FFF2-40B4-BE49-F238E27FC236}">
                <a16:creationId xmlns:a16="http://schemas.microsoft.com/office/drawing/2014/main" id="{7249BEA4-D06E-4C20-83BD-17A917A012CC}"/>
              </a:ext>
            </a:extLst>
          </p:cNvPr>
          <p:cNvSpPr>
            <a:spLocks noGrp="1"/>
          </p:cNvSpPr>
          <p:nvPr>
            <p:ph type="body" sz="quarter" idx="13"/>
          </p:nvPr>
        </p:nvSpPr>
        <p:spPr>
          <a:xfrm>
            <a:off x="1015459" y="2177396"/>
            <a:ext cx="10515600" cy="3641147"/>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262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bild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015459" y="1505162"/>
            <a:ext cx="10160523" cy="4554527"/>
          </a:xfrm>
          <a:solidFill>
            <a:schemeClr val="bg1">
              <a:lumMod val="65000"/>
            </a:schemeClr>
          </a:solidFill>
        </p:spPr>
        <p:txBody>
          <a:bodyPr anchor="t"/>
          <a:lstStyle>
            <a:lvl1pPr marL="0" indent="0" algn="ctr">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nb-NO"/>
              <a:t>Klikk på ikonet for å legge til et bilde</a:t>
            </a:r>
            <a:endParaRPr lang="en-US"/>
          </a:p>
        </p:txBody>
      </p:sp>
      <p:sp>
        <p:nvSpPr>
          <p:cNvPr id="7" name="Title 1">
            <a:extLst>
              <a:ext uri="{FF2B5EF4-FFF2-40B4-BE49-F238E27FC236}">
                <a16:creationId xmlns:a16="http://schemas.microsoft.com/office/drawing/2014/main" id="{AD4FCC46-56CB-4D81-8A0F-DB762CFE828D}"/>
              </a:ext>
            </a:extLst>
          </p:cNvPr>
          <p:cNvSpPr>
            <a:spLocks noGrp="1"/>
          </p:cNvSpPr>
          <p:nvPr>
            <p:ph type="title"/>
          </p:nvPr>
        </p:nvSpPr>
        <p:spPr>
          <a:xfrm>
            <a:off x="1015459" y="718428"/>
            <a:ext cx="10515600" cy="644097"/>
          </a:xfrm>
        </p:spPr>
        <p:txBody>
          <a:bodyPr>
            <a:spAutoFit/>
          </a:bodyPr>
          <a:lstStyle>
            <a:lvl1pPr>
              <a:defRPr/>
            </a:lvl1pPr>
          </a:lstStyle>
          <a:p>
            <a:r>
              <a:rPr lang="nb-NO"/>
              <a:t>Klikk for å redigere tittelstil</a:t>
            </a:r>
            <a:endParaRPr lang="en-US"/>
          </a:p>
        </p:txBody>
      </p:sp>
    </p:spTree>
    <p:extLst>
      <p:ext uri="{BB962C8B-B14F-4D97-AF65-F5344CB8AC3E}">
        <p14:creationId xmlns:p14="http://schemas.microsoft.com/office/powerpoint/2010/main" val="300523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5459" y="662815"/>
            <a:ext cx="10515600" cy="644097"/>
          </a:xfrm>
          <a:prstGeom prst="rect">
            <a:avLst/>
          </a:prstGeom>
        </p:spPr>
        <p:txBody>
          <a:bodyPr vert="horz" lIns="0" tIns="0" rIns="0" bIns="0" rtlCol="0" anchor="t" anchorCtr="0">
            <a:spAutoFit/>
          </a:bodyPr>
          <a:lstStyle/>
          <a:p>
            <a:r>
              <a:rPr lang="nb-NO"/>
              <a:t>Klikk for å redigere tittelstil</a:t>
            </a:r>
            <a:endParaRPr lang="en-US"/>
          </a:p>
        </p:txBody>
      </p:sp>
      <p:sp>
        <p:nvSpPr>
          <p:cNvPr id="3" name="Text Placeholder 2"/>
          <p:cNvSpPr>
            <a:spLocks noGrp="1"/>
          </p:cNvSpPr>
          <p:nvPr>
            <p:ph type="body" idx="1"/>
          </p:nvPr>
        </p:nvSpPr>
        <p:spPr>
          <a:xfrm>
            <a:off x="1015459" y="2177396"/>
            <a:ext cx="10515600" cy="3732598"/>
          </a:xfrm>
          <a:prstGeom prst="rect">
            <a:avLst/>
          </a:prstGeom>
        </p:spPr>
        <p:txBody>
          <a:bodyPr vert="horz" lIns="0" tIns="0" rIns="0" bIns="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a:p>
        </p:txBody>
      </p:sp>
    </p:spTree>
    <p:extLst>
      <p:ext uri="{BB962C8B-B14F-4D97-AF65-F5344CB8AC3E}">
        <p14:creationId xmlns:p14="http://schemas.microsoft.com/office/powerpoint/2010/main" val="4010887774"/>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76" r:id="rId6"/>
    <p:sldLayoutId id="2147483662" r:id="rId7"/>
    <p:sldLayoutId id="2147483677" r:id="rId8"/>
    <p:sldLayoutId id="2147483669" r:id="rId9"/>
    <p:sldLayoutId id="2147483678" r:id="rId10"/>
    <p:sldLayoutId id="2147483679" r:id="rId11"/>
    <p:sldLayoutId id="2147483680" r:id="rId12"/>
    <p:sldLayoutId id="2147483681" r:id="rId13"/>
    <p:sldLayoutId id="2147483682" r:id="rId14"/>
    <p:sldLayoutId id="2147483664" r:id="rId15"/>
    <p:sldLayoutId id="2147483665" r:id="rId16"/>
    <p:sldLayoutId id="2147483666" r:id="rId17"/>
    <p:sldLayoutId id="2147483667" r:id="rId18"/>
  </p:sldLayoutIdLst>
  <p:hf sldNum="0" hdr="0" ftr="0"/>
  <p:txStyles>
    <p:titleStyle>
      <a:lvl1pPr algn="l" defTabSz="914446" rtl="0" eaLnBrk="1" latinLnBrk="0" hangingPunct="1">
        <a:lnSpc>
          <a:spcPct val="90000"/>
        </a:lnSpc>
        <a:spcBef>
          <a:spcPct val="0"/>
        </a:spcBef>
        <a:buNone/>
        <a:defRPr sz="4651" kern="1200">
          <a:solidFill>
            <a:schemeClr val="accent6"/>
          </a:solidFill>
          <a:latin typeface="+mj-lt"/>
          <a:ea typeface="+mj-ea"/>
          <a:cs typeface="+mj-cs"/>
        </a:defRPr>
      </a:lvl1pPr>
    </p:titleStyle>
    <p:bodyStyle>
      <a:lvl1pPr marL="270054" indent="-270054" algn="l" defTabSz="914446" rtl="0" eaLnBrk="1" latinLnBrk="0" hangingPunct="1">
        <a:lnSpc>
          <a:spcPct val="120000"/>
        </a:lnSpc>
        <a:spcBef>
          <a:spcPts val="0"/>
        </a:spcBef>
        <a:spcAft>
          <a:spcPts val="300"/>
        </a:spcAft>
        <a:buClr>
          <a:schemeClr val="accent4"/>
        </a:buClr>
        <a:buSzPct val="100000"/>
        <a:buFontTx/>
        <a:buBlip>
          <a:blip r:embed="rId20"/>
        </a:buBlip>
        <a:defRPr sz="2800" kern="1200">
          <a:solidFill>
            <a:schemeClr val="dk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20"/>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20"/>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20"/>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20"/>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fhi.no/nettpub/nost/beskrivelse-av-den-tekniske-losningen/administrasjonsgrensesnittet/?term=&amp;h=1" TargetMode="External"/><Relationship Id="rId7" Type="http://schemas.openxmlformats.org/officeDocument/2006/relationships/hyperlink" Target="https://www.fhi.no/sv/forebygging-i-helsetjenesten/handhygiene/" TargetMode="External"/><Relationship Id="rId2" Type="http://schemas.openxmlformats.org/officeDocument/2006/relationships/hyperlink" Target="https://www.fhi.no/nettpub/nost/" TargetMode="External"/><Relationship Id="rId1" Type="http://schemas.openxmlformats.org/officeDocument/2006/relationships/slideLayout" Target="../slideLayouts/slideLayout7.xml"/><Relationship Id="rId6" Type="http://schemas.openxmlformats.org/officeDocument/2006/relationships/hyperlink" Target="https://www.fhi.no/sys/nytt/?blockId=83577&amp;ownerPage=45561&amp;language=no" TargetMode="External"/><Relationship Id="rId5" Type="http://schemas.openxmlformats.org/officeDocument/2006/relationships/hyperlink" Target="https://www.fhi.no/sv/forebygging-i-helsetjenesten/handhygiene/film-pres/" TargetMode="External"/><Relationship Id="rId4" Type="http://schemas.openxmlformats.org/officeDocument/2006/relationships/hyperlink" Target="https://www.fhi.no/nettpub/handhygie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mailto:nost@fhi.n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hi.no/nettpub/nost/nytt-om-nost/nytt-om-nost/?term=&amp;h=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fhi.no/nettpub/handhygiene/i-praksis/ringer-og-arbeidsantrekk/?term=&amp;h=1" TargetMode="External"/><Relationship Id="rId2" Type="http://schemas.openxmlformats.org/officeDocument/2006/relationships/hyperlink" Target="https://www.fhi.no/nettpub/handhygiene/i-praksis/negler/?term=&amp;h=1"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fhi.no/sv/forebygging-i-helsetjenesten/handhygiene/nost/#undervisningsmateriell-tilknyttet-de-ulike-modulene" TargetMode="External"/><Relationship Id="rId4" Type="http://schemas.openxmlformats.org/officeDocument/2006/relationships/hyperlink" Target="https://www.fhi.no/nettpub/handhygien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fhi.no/nettpub/nost/beskrivelse-av-den-tekniske-losningen/administrasjonsgrensesnittet/?term=&amp;h=1" TargetMode="External"/><Relationship Id="rId2" Type="http://schemas.openxmlformats.org/officeDocument/2006/relationships/hyperlink" Target="https://nost.fhi.no/"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tekst 4">
            <a:extLst>
              <a:ext uri="{FF2B5EF4-FFF2-40B4-BE49-F238E27FC236}">
                <a16:creationId xmlns:a16="http://schemas.microsoft.com/office/drawing/2014/main" id="{4A9AD410-B832-4952-B734-6A001D48E39E}"/>
              </a:ext>
            </a:extLst>
          </p:cNvPr>
          <p:cNvSpPr>
            <a:spLocks noGrp="1"/>
          </p:cNvSpPr>
          <p:nvPr>
            <p:ph type="body" sz="quarter" idx="13"/>
          </p:nvPr>
        </p:nvSpPr>
        <p:spPr/>
        <p:txBody>
          <a:bodyPr/>
          <a:lstStyle/>
          <a:p>
            <a:pPr algn="r"/>
            <a:r>
              <a:rPr lang="nb-NO"/>
              <a:t>	</a:t>
            </a:r>
          </a:p>
        </p:txBody>
      </p:sp>
      <p:sp>
        <p:nvSpPr>
          <p:cNvPr id="8" name="Plassholder for tekst 7">
            <a:extLst>
              <a:ext uri="{FF2B5EF4-FFF2-40B4-BE49-F238E27FC236}">
                <a16:creationId xmlns:a16="http://schemas.microsoft.com/office/drawing/2014/main" id="{F76785BA-71C0-44BE-BBBD-59CA6DE88DBE}"/>
              </a:ext>
            </a:extLst>
          </p:cNvPr>
          <p:cNvSpPr>
            <a:spLocks noGrp="1"/>
          </p:cNvSpPr>
          <p:nvPr>
            <p:ph type="body" sz="quarter" idx="14"/>
          </p:nvPr>
        </p:nvSpPr>
        <p:spPr>
          <a:xfrm>
            <a:off x="1120141" y="2505670"/>
            <a:ext cx="10378484" cy="1600438"/>
          </a:xfrm>
        </p:spPr>
        <p:txBody>
          <a:bodyPr/>
          <a:lstStyle/>
          <a:p>
            <a:pPr algn="r"/>
            <a:r>
              <a:rPr lang="nb-NO" sz="6000" dirty="0">
                <a:solidFill>
                  <a:schemeClr val="accent4"/>
                </a:solidFill>
              </a:rPr>
              <a:t>NOST</a:t>
            </a:r>
            <a:r>
              <a:rPr lang="nb-NO" sz="4400" dirty="0"/>
              <a:t> - Nasjonalt verktøy for observasjon av smitteforebyggende tiltak i helsetjenesten </a:t>
            </a:r>
          </a:p>
        </p:txBody>
      </p:sp>
      <p:sp>
        <p:nvSpPr>
          <p:cNvPr id="9" name="Plassholder for tekst 8">
            <a:extLst>
              <a:ext uri="{FF2B5EF4-FFF2-40B4-BE49-F238E27FC236}">
                <a16:creationId xmlns:a16="http://schemas.microsoft.com/office/drawing/2014/main" id="{4A3B9D5E-3410-470F-AC1E-750D16144BA1}"/>
              </a:ext>
            </a:extLst>
          </p:cNvPr>
          <p:cNvSpPr>
            <a:spLocks noGrp="1"/>
          </p:cNvSpPr>
          <p:nvPr>
            <p:ph type="body" sz="quarter" idx="15"/>
          </p:nvPr>
        </p:nvSpPr>
        <p:spPr>
          <a:xfrm>
            <a:off x="2548891" y="4561945"/>
            <a:ext cx="8949734" cy="615553"/>
          </a:xfrm>
        </p:spPr>
        <p:txBody>
          <a:bodyPr vert="horz" lIns="0" tIns="0" rIns="0" bIns="0" rtlCol="0" anchor="t">
            <a:spAutoFit/>
          </a:bodyPr>
          <a:lstStyle/>
          <a:p>
            <a:pPr algn="r"/>
            <a:r>
              <a:rPr lang="nb-NO" sz="4000"/>
              <a:t>Modul 2: Smykker, klokker og negler </a:t>
            </a:r>
            <a:endParaRPr lang="nb-NO" sz="4000" dirty="0"/>
          </a:p>
        </p:txBody>
      </p:sp>
      <p:sp>
        <p:nvSpPr>
          <p:cNvPr id="6" name="Plassholder for tekst 2">
            <a:extLst>
              <a:ext uri="{FF2B5EF4-FFF2-40B4-BE49-F238E27FC236}">
                <a16:creationId xmlns:a16="http://schemas.microsoft.com/office/drawing/2014/main" id="{D9960F4D-111B-40E3-96BB-83D8FB134006}"/>
              </a:ext>
            </a:extLst>
          </p:cNvPr>
          <p:cNvSpPr txBox="1">
            <a:spLocks/>
          </p:cNvSpPr>
          <p:nvPr/>
        </p:nvSpPr>
        <p:spPr>
          <a:xfrm>
            <a:off x="3691498" y="6073495"/>
            <a:ext cx="7807127" cy="246221"/>
          </a:xfrm>
          <a:prstGeom prst="rect">
            <a:avLst/>
          </a:prstGeom>
        </p:spPr>
        <p:txBody>
          <a:bodyPr vert="horz" lIns="0" tIns="0" rIns="0" bIns="0" rtlCol="0" anchor="t">
            <a:spAutoFit/>
          </a:bodyPr>
          <a:lstStyle>
            <a:lvl1pPr marL="0" indent="0" algn="l" defTabSz="914446" rtl="0" eaLnBrk="1" latinLnBrk="0" hangingPunct="1">
              <a:lnSpc>
                <a:spcPct val="100000"/>
              </a:lnSpc>
              <a:spcBef>
                <a:spcPts val="0"/>
              </a:spcBef>
              <a:spcAft>
                <a:spcPts val="0"/>
              </a:spcAft>
              <a:buClr>
                <a:schemeClr val="accent4"/>
              </a:buClr>
              <a:buSzPct val="100000"/>
              <a:buFontTx/>
              <a:buNone/>
              <a:defRPr sz="2701" kern="1200">
                <a:solidFill>
                  <a:schemeClr val="bg1"/>
                </a:solidFill>
                <a:latin typeface="+mn-lt"/>
                <a:ea typeface="+mn-ea"/>
                <a:cs typeface="+mn-cs"/>
              </a:defRPr>
            </a:lvl1pPr>
            <a:lvl2pPr marL="540108" indent="-180036" algn="l" defTabSz="914446" rtl="0" eaLnBrk="1" latinLnBrk="0" hangingPunct="1">
              <a:lnSpc>
                <a:spcPct val="90000"/>
              </a:lnSpc>
              <a:spcBef>
                <a:spcPts val="0"/>
              </a:spcBef>
              <a:buClr>
                <a:schemeClr val="accent4"/>
              </a:buClr>
              <a:buFontTx/>
              <a:buBlip>
                <a:blip r:embed="rId3"/>
              </a:buBlip>
              <a:defRPr sz="2000" kern="1200">
                <a:solidFill>
                  <a:schemeClr val="dk1"/>
                </a:solidFill>
                <a:latin typeface="+mn-lt"/>
                <a:ea typeface="+mn-ea"/>
                <a:cs typeface="+mn-cs"/>
              </a:defRPr>
            </a:lvl2pPr>
            <a:lvl3pPr marL="720144" indent="-180036" algn="l" defTabSz="914446" rtl="0" eaLnBrk="1" latinLnBrk="0" hangingPunct="1">
              <a:lnSpc>
                <a:spcPct val="90000"/>
              </a:lnSpc>
              <a:spcBef>
                <a:spcPts val="500"/>
              </a:spcBef>
              <a:buClr>
                <a:schemeClr val="accent4"/>
              </a:buClr>
              <a:buFontTx/>
              <a:buBlip>
                <a:blip r:embed="rId3"/>
              </a:buBlip>
              <a:defRPr sz="1800" kern="1200">
                <a:solidFill>
                  <a:schemeClr val="dk1"/>
                </a:solidFill>
                <a:latin typeface="+mn-lt"/>
                <a:ea typeface="+mn-ea"/>
                <a:cs typeface="+mn-cs"/>
              </a:defRPr>
            </a:lvl3pPr>
            <a:lvl4pPr marL="900180" indent="-180036" algn="l" defTabSz="914446" rtl="0" eaLnBrk="1" latinLnBrk="0" hangingPunct="1">
              <a:lnSpc>
                <a:spcPct val="90000"/>
              </a:lnSpc>
              <a:spcBef>
                <a:spcPts val="500"/>
              </a:spcBef>
              <a:buClr>
                <a:schemeClr val="accent4"/>
              </a:buClr>
              <a:buFontTx/>
              <a:buBlip>
                <a:blip r:embed="rId3"/>
              </a:buBlip>
              <a:defRPr sz="1600" kern="1200">
                <a:solidFill>
                  <a:schemeClr val="dk1"/>
                </a:solidFill>
                <a:latin typeface="+mn-lt"/>
                <a:ea typeface="+mn-ea"/>
                <a:cs typeface="+mn-cs"/>
              </a:defRPr>
            </a:lvl4pPr>
            <a:lvl5pPr marL="1080216" indent="-180036" algn="l" defTabSz="914446" rtl="0" eaLnBrk="1" latinLnBrk="0" hangingPunct="1">
              <a:lnSpc>
                <a:spcPct val="90000"/>
              </a:lnSpc>
              <a:spcBef>
                <a:spcPts val="500"/>
              </a:spcBef>
              <a:buClr>
                <a:schemeClr val="accent4"/>
              </a:buClr>
              <a:buFontTx/>
              <a:buBlip>
                <a:blip r:embed="rId3"/>
              </a:buBlip>
              <a:defRPr sz="1400" kern="1200">
                <a:solidFill>
                  <a:schemeClr val="dk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nb-NO" sz="1600" b="1">
                <a:ea typeface="+mn-lt"/>
                <a:cs typeface="+mn-lt"/>
              </a:rPr>
              <a:t>Mars 2023</a:t>
            </a:r>
          </a:p>
        </p:txBody>
      </p:sp>
    </p:spTree>
    <p:extLst>
      <p:ext uri="{BB962C8B-B14F-4D97-AF65-F5344CB8AC3E}">
        <p14:creationId xmlns:p14="http://schemas.microsoft.com/office/powerpoint/2010/main" val="3758386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DA4193-3F2F-4EB9-AB5D-630A4C6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3845" y="162808"/>
            <a:ext cx="2651476" cy="483597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4. 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1015458" y="1991239"/>
            <a:ext cx="5718717" cy="4451506"/>
          </a:xfrm>
        </p:spPr>
        <p:txBody>
          <a:bodyPr>
            <a:normAutofit/>
          </a:bodyPr>
          <a:lstStyle/>
          <a:p>
            <a:pPr>
              <a:buFont typeface="Arial" panose="020B0604020202020204" pitchFamily="34" charset="0"/>
              <a:buChar char="•"/>
            </a:pPr>
            <a:r>
              <a:rPr lang="nb-NO" sz="2400" dirty="0"/>
              <a:t>Det er mulig å legge til en kommentar til det enkelte kort (observasjon) som lagres med observasjonen.</a:t>
            </a:r>
          </a:p>
          <a:p>
            <a:pPr>
              <a:buFont typeface="Arial" panose="020B0604020202020204" pitchFamily="34" charset="0"/>
              <a:buChar char="•"/>
            </a:pPr>
            <a:r>
              <a:rPr lang="nb-NO" sz="2400" dirty="0"/>
              <a:t>Observasjonen lagres ved å skyve hele kortet ut til  høyre. Man ser da i </a:t>
            </a:r>
            <a:r>
              <a:rPr lang="nb-NO" sz="2400" dirty="0" err="1"/>
              <a:t>tellelisten</a:t>
            </a:r>
            <a:r>
              <a:rPr lang="nb-NO" sz="2400" dirty="0"/>
              <a:t> oppe til venstre at den økes med en observasjon. </a:t>
            </a:r>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10515600" cy="423242"/>
          </a:xfrm>
        </p:spPr>
        <p:txBody>
          <a:bodyPr/>
          <a:lstStyle/>
          <a:p>
            <a:r>
              <a:rPr lang="nb-NO" b="1" dirty="0"/>
              <a:t>Legge til kommentar og lagre kort </a:t>
            </a:r>
          </a:p>
        </p:txBody>
      </p:sp>
      <p:cxnSp>
        <p:nvCxnSpPr>
          <p:cNvPr id="14" name="Rett pilkobling 13">
            <a:extLst>
              <a:ext uri="{FF2B5EF4-FFF2-40B4-BE49-F238E27FC236}">
                <a16:creationId xmlns:a16="http://schemas.microsoft.com/office/drawing/2014/main" id="{323710CD-C074-45EE-B608-C810EEEFCB2E}"/>
              </a:ext>
            </a:extLst>
          </p:cNvPr>
          <p:cNvCxnSpPr>
            <a:cxnSpLocks/>
          </p:cNvCxnSpPr>
          <p:nvPr/>
        </p:nvCxnSpPr>
        <p:spPr>
          <a:xfrm>
            <a:off x="6770291" y="2237712"/>
            <a:ext cx="1408975" cy="1082403"/>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pic>
        <p:nvPicPr>
          <p:cNvPr id="21" name="Bilde 20">
            <a:extLst>
              <a:ext uri="{FF2B5EF4-FFF2-40B4-BE49-F238E27FC236}">
                <a16:creationId xmlns:a16="http://schemas.microsoft.com/office/drawing/2014/main" id="{968F7B63-7554-470C-8E2A-CD73CDDE40C2}"/>
              </a:ext>
            </a:extLst>
          </p:cNvPr>
          <p:cNvPicPr>
            <a:picLocks noChangeAspect="1"/>
          </p:cNvPicPr>
          <p:nvPr/>
        </p:nvPicPr>
        <p:blipFill>
          <a:blip r:embed="rId3"/>
          <a:stretch>
            <a:fillRect/>
          </a:stretch>
        </p:blipFill>
        <p:spPr>
          <a:xfrm>
            <a:off x="9651915" y="1785765"/>
            <a:ext cx="2380442" cy="4835976"/>
          </a:xfrm>
          <a:prstGeom prst="rect">
            <a:avLst/>
          </a:prstGeom>
        </p:spPr>
      </p:pic>
      <p:cxnSp>
        <p:nvCxnSpPr>
          <p:cNvPr id="16" name="Rett pilkobling 15">
            <a:extLst>
              <a:ext uri="{FF2B5EF4-FFF2-40B4-BE49-F238E27FC236}">
                <a16:creationId xmlns:a16="http://schemas.microsoft.com/office/drawing/2014/main" id="{F81D4883-1CFF-4439-892E-89FB5D0B9C29}"/>
              </a:ext>
            </a:extLst>
          </p:cNvPr>
          <p:cNvCxnSpPr>
            <a:cxnSpLocks/>
          </p:cNvCxnSpPr>
          <p:nvPr/>
        </p:nvCxnSpPr>
        <p:spPr>
          <a:xfrm flipV="1">
            <a:off x="6523926" y="2580796"/>
            <a:ext cx="3505899" cy="1478638"/>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48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721328-4DAC-4C30-A1AD-161DF68FE887}"/>
              </a:ext>
            </a:extLst>
          </p:cNvPr>
          <p:cNvSpPr>
            <a:spLocks noGrp="1"/>
          </p:cNvSpPr>
          <p:nvPr>
            <p:ph type="title"/>
          </p:nvPr>
        </p:nvSpPr>
        <p:spPr/>
        <p:txBody>
          <a:bodyPr/>
          <a:lstStyle/>
          <a:p>
            <a:r>
              <a:rPr lang="nb-NO" b="1" dirty="0"/>
              <a:t>4. Slette kort eller legge til nytt kort</a:t>
            </a:r>
          </a:p>
        </p:txBody>
      </p:sp>
      <p:sp>
        <p:nvSpPr>
          <p:cNvPr id="3" name="Plassholder for innhold 2">
            <a:extLst>
              <a:ext uri="{FF2B5EF4-FFF2-40B4-BE49-F238E27FC236}">
                <a16:creationId xmlns:a16="http://schemas.microsoft.com/office/drawing/2014/main" id="{C3760A51-C952-4BEC-B3D3-51EC91E8AE53}"/>
              </a:ext>
            </a:extLst>
          </p:cNvPr>
          <p:cNvSpPr>
            <a:spLocks noGrp="1"/>
          </p:cNvSpPr>
          <p:nvPr>
            <p:ph type="body" sz="quarter" idx="11"/>
          </p:nvPr>
        </p:nvSpPr>
        <p:spPr/>
        <p:txBody>
          <a:bodyPr/>
          <a:lstStyle/>
          <a:p>
            <a:endParaRPr lang="nb-NO" dirty="0"/>
          </a:p>
        </p:txBody>
      </p:sp>
      <p:sp>
        <p:nvSpPr>
          <p:cNvPr id="4" name="Plassholder for tekst 3">
            <a:extLst>
              <a:ext uri="{FF2B5EF4-FFF2-40B4-BE49-F238E27FC236}">
                <a16:creationId xmlns:a16="http://schemas.microsoft.com/office/drawing/2014/main" id="{F696603D-5C44-4321-B166-62DCFAB88EB0}"/>
              </a:ext>
            </a:extLst>
          </p:cNvPr>
          <p:cNvSpPr>
            <a:spLocks noGrp="1"/>
          </p:cNvSpPr>
          <p:nvPr>
            <p:ph type="body" sz="quarter" idx="13"/>
          </p:nvPr>
        </p:nvSpPr>
        <p:spPr>
          <a:xfrm>
            <a:off x="1015459" y="2177396"/>
            <a:ext cx="7947566" cy="3641147"/>
          </a:xfrm>
        </p:spPr>
        <p:txBody>
          <a:bodyPr>
            <a:normAutofit/>
          </a:bodyPr>
          <a:lstStyle/>
          <a:p>
            <a:pPr>
              <a:buFont typeface="Arial" panose="020B0604020202020204" pitchFamily="34" charset="0"/>
              <a:buChar char="•"/>
            </a:pPr>
            <a:r>
              <a:rPr lang="nb-NO" sz="2400" dirty="0"/>
              <a:t>Dersom du har oppe flere kort enn du ønsker kan du enkelt slette et kort ved å dra det til venstre. NB! Innholdet på kortet forsvinner når det slettes, slik at det er viktig å lagre siste observasjon på kortet før kortet slettes. </a:t>
            </a:r>
          </a:p>
          <a:p>
            <a:pPr>
              <a:buFont typeface="Arial" panose="020B0604020202020204" pitchFamily="34" charset="0"/>
              <a:buChar char="•"/>
            </a:pPr>
            <a:r>
              <a:rPr lang="nb-NO" sz="2400" dirty="0"/>
              <a:t>Ønsker man flere kort oppe kan man legge til et nytt kort ved å trykke på «Nytt kort». Man får da spørsmål om hvilken profesjon kortet skal ha før det legger seg øverst, over de andre kortene man ha oppe på skjermen. </a:t>
            </a:r>
          </a:p>
        </p:txBody>
      </p:sp>
      <p:pic>
        <p:nvPicPr>
          <p:cNvPr id="7" name="Bilde 6" descr="Et bilde som inneholder tekst&#10;&#10;Automatisk generert beskrivelse">
            <a:extLst>
              <a:ext uri="{FF2B5EF4-FFF2-40B4-BE49-F238E27FC236}">
                <a16:creationId xmlns:a16="http://schemas.microsoft.com/office/drawing/2014/main" id="{DB3E4ECC-173C-C24B-B7D7-40E6E14A4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500" y="1039457"/>
            <a:ext cx="3111500" cy="5664200"/>
          </a:xfrm>
          <a:prstGeom prst="rect">
            <a:avLst/>
          </a:prstGeom>
        </p:spPr>
      </p:pic>
      <p:pic>
        <p:nvPicPr>
          <p:cNvPr id="6" name="Bilde 5">
            <a:extLst>
              <a:ext uri="{FF2B5EF4-FFF2-40B4-BE49-F238E27FC236}">
                <a16:creationId xmlns:a16="http://schemas.microsoft.com/office/drawing/2014/main" id="{A53C2634-ABCD-4133-831B-813BAFE13C33}"/>
              </a:ext>
            </a:extLst>
          </p:cNvPr>
          <p:cNvPicPr>
            <a:picLocks noChangeAspect="1"/>
          </p:cNvPicPr>
          <p:nvPr/>
        </p:nvPicPr>
        <p:blipFill>
          <a:blip r:embed="rId3"/>
          <a:stretch>
            <a:fillRect/>
          </a:stretch>
        </p:blipFill>
        <p:spPr>
          <a:xfrm>
            <a:off x="9468131" y="2227483"/>
            <a:ext cx="2336237" cy="3216728"/>
          </a:xfrm>
          <a:prstGeom prst="rect">
            <a:avLst/>
          </a:prstGeom>
        </p:spPr>
      </p:pic>
      <p:cxnSp>
        <p:nvCxnSpPr>
          <p:cNvPr id="8" name="Rett pilkobling 7">
            <a:extLst>
              <a:ext uri="{FF2B5EF4-FFF2-40B4-BE49-F238E27FC236}">
                <a16:creationId xmlns:a16="http://schemas.microsoft.com/office/drawing/2014/main" id="{43EB7CE2-5489-4D42-A0E0-4235AE9FA521}"/>
              </a:ext>
            </a:extLst>
          </p:cNvPr>
          <p:cNvCxnSpPr>
            <a:cxnSpLocks/>
          </p:cNvCxnSpPr>
          <p:nvPr/>
        </p:nvCxnSpPr>
        <p:spPr>
          <a:xfrm>
            <a:off x="6518246" y="5494298"/>
            <a:ext cx="4340254" cy="324245"/>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188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4" descr="Et bilde som inneholder tekst&#10;&#10;Automatisk generert beskrivelse">
            <a:extLst>
              <a:ext uri="{FF2B5EF4-FFF2-40B4-BE49-F238E27FC236}">
                <a16:creationId xmlns:a16="http://schemas.microsoft.com/office/drawing/2014/main" id="{FF8B66EB-5949-8825-AD0E-7E96FF34FC4B}"/>
              </a:ext>
            </a:extLst>
          </p:cNvPr>
          <p:cNvPicPr>
            <a:picLocks noChangeAspect="1"/>
          </p:cNvPicPr>
          <p:nvPr/>
        </p:nvPicPr>
        <p:blipFill>
          <a:blip r:embed="rId2"/>
          <a:stretch>
            <a:fillRect/>
          </a:stretch>
        </p:blipFill>
        <p:spPr>
          <a:xfrm>
            <a:off x="10037211" y="1518491"/>
            <a:ext cx="1647168" cy="3371163"/>
          </a:xfrm>
          <a:prstGeom prst="rect">
            <a:avLst/>
          </a:prstGeom>
        </p:spPr>
      </p:pic>
      <p:sp>
        <p:nvSpPr>
          <p:cNvPr id="2" name="Tittel 1">
            <a:extLst>
              <a:ext uri="{FF2B5EF4-FFF2-40B4-BE49-F238E27FC236}">
                <a16:creationId xmlns:a16="http://schemas.microsoft.com/office/drawing/2014/main" id="{460295D5-AC71-0782-E5BF-AE92AD496B25}"/>
              </a:ext>
            </a:extLst>
          </p:cNvPr>
          <p:cNvSpPr>
            <a:spLocks noGrp="1"/>
          </p:cNvSpPr>
          <p:nvPr>
            <p:ph type="title"/>
          </p:nvPr>
        </p:nvSpPr>
        <p:spPr>
          <a:xfrm>
            <a:off x="866631" y="486256"/>
            <a:ext cx="10741818" cy="1107996"/>
          </a:xfrm>
        </p:spPr>
        <p:txBody>
          <a:bodyPr/>
          <a:lstStyle/>
          <a:p>
            <a:r>
              <a:rPr lang="nb-NO" sz="4000" b="1" dirty="0">
                <a:cs typeface="Calibri"/>
              </a:rPr>
              <a:t>4. Se og redigere observasjoner under en pågående sesjon</a:t>
            </a:r>
          </a:p>
        </p:txBody>
      </p:sp>
      <p:sp>
        <p:nvSpPr>
          <p:cNvPr id="4" name="Plassholder for tekst 3">
            <a:extLst>
              <a:ext uri="{FF2B5EF4-FFF2-40B4-BE49-F238E27FC236}">
                <a16:creationId xmlns:a16="http://schemas.microsoft.com/office/drawing/2014/main" id="{03B8649B-74F7-55A9-BF5A-460914336940}"/>
              </a:ext>
            </a:extLst>
          </p:cNvPr>
          <p:cNvSpPr>
            <a:spLocks noGrp="1"/>
          </p:cNvSpPr>
          <p:nvPr>
            <p:ph type="body" sz="quarter" idx="13"/>
          </p:nvPr>
        </p:nvSpPr>
        <p:spPr>
          <a:xfrm>
            <a:off x="866632" y="1879473"/>
            <a:ext cx="4162568" cy="4721352"/>
          </a:xfrm>
        </p:spPr>
        <p:txBody>
          <a:bodyPr vert="horz" lIns="0" tIns="0" rIns="0" bIns="0" rtlCol="0" anchor="t">
            <a:normAutofit fontScale="92500"/>
          </a:bodyPr>
          <a:lstStyle/>
          <a:p>
            <a:pPr marL="0" indent="0">
              <a:buNone/>
            </a:pPr>
            <a:r>
              <a:rPr lang="nb-NO" sz="2000" dirty="0">
                <a:cs typeface="Calibri"/>
              </a:rPr>
              <a:t>Det er mulig å se på og redigere observasjoner (kort) som er lagret under en sesjon uten å avslutte sesjonen:</a:t>
            </a:r>
          </a:p>
          <a:p>
            <a:pPr marL="342900" indent="-342900">
              <a:buFont typeface="Arial"/>
              <a:buChar char="•"/>
            </a:pPr>
            <a:endParaRPr lang="nb-NO" sz="2000" dirty="0">
              <a:cs typeface="Calibri"/>
            </a:endParaRPr>
          </a:p>
          <a:p>
            <a:pPr>
              <a:buFont typeface="Arial" panose="020B0604020202020204" pitchFamily="34" charset="0"/>
              <a:buChar char="•"/>
            </a:pPr>
            <a:r>
              <a:rPr lang="nb-NO" sz="2000" dirty="0">
                <a:cs typeface="Calibri"/>
              </a:rPr>
              <a:t>Gå inn på </a:t>
            </a:r>
            <a:r>
              <a:rPr lang="nb-NO" sz="2000" dirty="0" err="1">
                <a:cs typeface="Calibri" panose="020F0502020204030204"/>
              </a:rPr>
              <a:t>tellelisten</a:t>
            </a:r>
            <a:r>
              <a:rPr lang="nb-NO" sz="2000" dirty="0">
                <a:cs typeface="Calibri" panose="020F0502020204030204"/>
              </a:rPr>
              <a:t> oppe i venstre hjørne.</a:t>
            </a:r>
          </a:p>
          <a:p>
            <a:pPr>
              <a:buFont typeface="Arial" panose="020B0604020202020204" pitchFamily="34" charset="0"/>
              <a:buChar char="•"/>
            </a:pPr>
            <a:r>
              <a:rPr lang="nb-NO" sz="2000" dirty="0">
                <a:cs typeface="Calibri" panose="020F0502020204030204"/>
              </a:rPr>
              <a:t>Åpne og redigere observasjonene (kortene) du ønsker å redigere ved å trykke på kortet og deretter «Rediger».</a:t>
            </a:r>
          </a:p>
          <a:p>
            <a:pPr>
              <a:buFont typeface="Arial" panose="020B0604020202020204" pitchFamily="34" charset="0"/>
              <a:buChar char="•"/>
            </a:pPr>
            <a:r>
              <a:rPr lang="nb-NO" sz="2000" dirty="0">
                <a:cs typeface="Calibri" panose="020F0502020204030204"/>
              </a:rPr>
              <a:t>Gjør endringer og trykk «Lagre».</a:t>
            </a:r>
          </a:p>
          <a:p>
            <a:pPr>
              <a:buFont typeface="Arial" panose="020B0604020202020204" pitchFamily="34" charset="0"/>
              <a:buChar char="•"/>
            </a:pPr>
            <a:r>
              <a:rPr lang="nb-NO" sz="2000" dirty="0">
                <a:cs typeface="Calibri" panose="020F0502020204030204"/>
              </a:rPr>
              <a:t>Gå tilbake for videre observasjon ved å trykke «Tilbake til observasjon»</a:t>
            </a:r>
          </a:p>
          <a:p>
            <a:pPr>
              <a:buFont typeface="Arial" panose="020B0604020202020204" pitchFamily="34" charset="0"/>
              <a:buChar char="•"/>
            </a:pPr>
            <a:endParaRPr lang="nb-NO" sz="2000" dirty="0">
              <a:cs typeface="Calibri" panose="020F0502020204030204"/>
            </a:endParaRPr>
          </a:p>
          <a:p>
            <a:pPr marL="269875" indent="-269875"/>
            <a:endParaRPr lang="nb-NO" sz="2000" dirty="0">
              <a:cs typeface="Calibri" panose="020F0502020204030204"/>
            </a:endParaRPr>
          </a:p>
        </p:txBody>
      </p:sp>
      <p:pic>
        <p:nvPicPr>
          <p:cNvPr id="7" name="Bilde 6">
            <a:extLst>
              <a:ext uri="{FF2B5EF4-FFF2-40B4-BE49-F238E27FC236}">
                <a16:creationId xmlns:a16="http://schemas.microsoft.com/office/drawing/2014/main" id="{44623FC3-F199-4719-B4B2-836ABD4F1A7E}"/>
              </a:ext>
            </a:extLst>
          </p:cNvPr>
          <p:cNvPicPr>
            <a:picLocks noChangeAspect="1"/>
          </p:cNvPicPr>
          <p:nvPr/>
        </p:nvPicPr>
        <p:blipFill>
          <a:blip r:embed="rId3"/>
          <a:stretch>
            <a:fillRect/>
          </a:stretch>
        </p:blipFill>
        <p:spPr>
          <a:xfrm>
            <a:off x="5100414" y="1520873"/>
            <a:ext cx="1628775" cy="3379327"/>
          </a:xfrm>
          <a:prstGeom prst="rect">
            <a:avLst/>
          </a:prstGeom>
        </p:spPr>
      </p:pic>
      <p:sp>
        <p:nvSpPr>
          <p:cNvPr id="14" name="Ellipse 13">
            <a:extLst>
              <a:ext uri="{FF2B5EF4-FFF2-40B4-BE49-F238E27FC236}">
                <a16:creationId xmlns:a16="http://schemas.microsoft.com/office/drawing/2014/main" id="{50BF36AE-59DD-C335-7C32-C8906EB6F477}"/>
              </a:ext>
            </a:extLst>
          </p:cNvPr>
          <p:cNvSpPr/>
          <p:nvPr/>
        </p:nvSpPr>
        <p:spPr>
          <a:xfrm>
            <a:off x="5175356" y="1826836"/>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9" name="Bilde 8">
            <a:extLst>
              <a:ext uri="{FF2B5EF4-FFF2-40B4-BE49-F238E27FC236}">
                <a16:creationId xmlns:a16="http://schemas.microsoft.com/office/drawing/2014/main" id="{A4BAA70F-3881-4C20-8C0D-41F27105647F}"/>
              </a:ext>
            </a:extLst>
          </p:cNvPr>
          <p:cNvPicPr>
            <a:picLocks noChangeAspect="1"/>
          </p:cNvPicPr>
          <p:nvPr/>
        </p:nvPicPr>
        <p:blipFill>
          <a:blip r:embed="rId4"/>
          <a:stretch>
            <a:fillRect/>
          </a:stretch>
        </p:blipFill>
        <p:spPr>
          <a:xfrm>
            <a:off x="6723168" y="1518825"/>
            <a:ext cx="1706843" cy="3405695"/>
          </a:xfrm>
          <a:prstGeom prst="rect">
            <a:avLst/>
          </a:prstGeom>
        </p:spPr>
      </p:pic>
      <p:pic>
        <p:nvPicPr>
          <p:cNvPr id="11" name="Bilde 10">
            <a:extLst>
              <a:ext uri="{FF2B5EF4-FFF2-40B4-BE49-F238E27FC236}">
                <a16:creationId xmlns:a16="http://schemas.microsoft.com/office/drawing/2014/main" id="{552580ED-0115-4B22-AAF9-751205EBAD53}"/>
              </a:ext>
            </a:extLst>
          </p:cNvPr>
          <p:cNvPicPr>
            <a:picLocks noChangeAspect="1"/>
          </p:cNvPicPr>
          <p:nvPr/>
        </p:nvPicPr>
        <p:blipFill>
          <a:blip r:embed="rId5"/>
          <a:stretch>
            <a:fillRect/>
          </a:stretch>
        </p:blipFill>
        <p:spPr>
          <a:xfrm>
            <a:off x="8383504" y="1519050"/>
            <a:ext cx="1655432" cy="3419415"/>
          </a:xfrm>
          <a:prstGeom prst="rect">
            <a:avLst/>
          </a:prstGeom>
        </p:spPr>
      </p:pic>
      <p:sp>
        <p:nvSpPr>
          <p:cNvPr id="16" name="Ellipse 15">
            <a:extLst>
              <a:ext uri="{FF2B5EF4-FFF2-40B4-BE49-F238E27FC236}">
                <a16:creationId xmlns:a16="http://schemas.microsoft.com/office/drawing/2014/main" id="{D44F464B-49C7-4B23-BE46-AB018005557E}"/>
              </a:ext>
            </a:extLst>
          </p:cNvPr>
          <p:cNvSpPr/>
          <p:nvPr/>
        </p:nvSpPr>
        <p:spPr>
          <a:xfrm>
            <a:off x="6627052" y="2842255"/>
            <a:ext cx="173065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Ellipse 16">
            <a:extLst>
              <a:ext uri="{FF2B5EF4-FFF2-40B4-BE49-F238E27FC236}">
                <a16:creationId xmlns:a16="http://schemas.microsoft.com/office/drawing/2014/main" id="{1F2D9E65-F3C5-453E-A24B-304E4B86B8C1}"/>
              </a:ext>
            </a:extLst>
          </p:cNvPr>
          <p:cNvSpPr/>
          <p:nvPr/>
        </p:nvSpPr>
        <p:spPr>
          <a:xfrm>
            <a:off x="8433161" y="2538666"/>
            <a:ext cx="601266"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EA7EED23-B1A6-4C64-A245-AF999E3BECAA}"/>
              </a:ext>
            </a:extLst>
          </p:cNvPr>
          <p:cNvSpPr/>
          <p:nvPr/>
        </p:nvSpPr>
        <p:spPr>
          <a:xfrm>
            <a:off x="10063528" y="3221768"/>
            <a:ext cx="601266" cy="507196"/>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Ellipse 20">
            <a:extLst>
              <a:ext uri="{FF2B5EF4-FFF2-40B4-BE49-F238E27FC236}">
                <a16:creationId xmlns:a16="http://schemas.microsoft.com/office/drawing/2014/main" id="{1E60E7B9-C889-4C8E-9FDA-A580B4D3D4BB}"/>
              </a:ext>
            </a:extLst>
          </p:cNvPr>
          <p:cNvSpPr/>
          <p:nvPr/>
        </p:nvSpPr>
        <p:spPr>
          <a:xfrm>
            <a:off x="10176287" y="2105548"/>
            <a:ext cx="923924" cy="547688"/>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77826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BB0CDA-F4C6-4937-91EB-83CE38A67588}"/>
              </a:ext>
            </a:extLst>
          </p:cNvPr>
          <p:cNvSpPr>
            <a:spLocks noGrp="1"/>
          </p:cNvSpPr>
          <p:nvPr>
            <p:ph type="title"/>
          </p:nvPr>
        </p:nvSpPr>
        <p:spPr/>
        <p:txBody>
          <a:bodyPr/>
          <a:lstStyle/>
          <a:p>
            <a:r>
              <a:rPr lang="nb-NO" b="1" dirty="0"/>
              <a:t>4. Hvordan avslutte en sesjon</a:t>
            </a:r>
          </a:p>
        </p:txBody>
      </p:sp>
      <p:sp>
        <p:nvSpPr>
          <p:cNvPr id="3" name="Plassholder for tekst 2">
            <a:extLst>
              <a:ext uri="{FF2B5EF4-FFF2-40B4-BE49-F238E27FC236}">
                <a16:creationId xmlns:a16="http://schemas.microsoft.com/office/drawing/2014/main" id="{C23F6A31-EA36-4E1F-9EBB-1086E3183BC5}"/>
              </a:ext>
            </a:extLst>
          </p:cNvPr>
          <p:cNvSpPr>
            <a:spLocks noGrp="1"/>
          </p:cNvSpPr>
          <p:nvPr>
            <p:ph type="body" sz="quarter" idx="11"/>
          </p:nvPr>
        </p:nvSpPr>
        <p:spPr/>
        <p:txBody>
          <a:bodyPr/>
          <a:lstStyle/>
          <a:p>
            <a:r>
              <a:rPr lang="nb-NO" b="1" dirty="0"/>
              <a:t>En sesjon kan avsluttes på to måter</a:t>
            </a:r>
          </a:p>
        </p:txBody>
      </p:sp>
      <p:sp>
        <p:nvSpPr>
          <p:cNvPr id="4" name="Plassholder for tekst 3">
            <a:extLst>
              <a:ext uri="{FF2B5EF4-FFF2-40B4-BE49-F238E27FC236}">
                <a16:creationId xmlns:a16="http://schemas.microsoft.com/office/drawing/2014/main" id="{39DDAE64-D06A-4432-9A4E-87192658D80C}"/>
              </a:ext>
            </a:extLst>
          </p:cNvPr>
          <p:cNvSpPr>
            <a:spLocks noGrp="1"/>
          </p:cNvSpPr>
          <p:nvPr>
            <p:ph type="body" sz="quarter" idx="13"/>
          </p:nvPr>
        </p:nvSpPr>
        <p:spPr>
          <a:xfrm>
            <a:off x="1015460" y="2177395"/>
            <a:ext cx="10300240" cy="3316903"/>
          </a:xfrm>
        </p:spPr>
        <p:txBody>
          <a:bodyPr>
            <a:normAutofit/>
          </a:bodyPr>
          <a:lstStyle/>
          <a:p>
            <a:pPr>
              <a:buFont typeface="Arial" panose="020B0604020202020204" pitchFamily="34" charset="0"/>
              <a:buChar char="•"/>
            </a:pPr>
            <a:r>
              <a:rPr lang="nb-NO" sz="2400" dirty="0"/>
              <a:t>Om observatøren trykker på hovedmenyen oppe i høyre hjørne og deretter velger å gå inn på en av punktene på hovedmenyen, avsluttes sesjonen automatisk og lagrer seg under «ikke sendte sesjoner» i hovedmenyen.</a:t>
            </a:r>
          </a:p>
          <a:p>
            <a:pPr>
              <a:buFont typeface="Arial" panose="020B0604020202020204" pitchFamily="34" charset="0"/>
              <a:buChar char="•"/>
            </a:pPr>
            <a:r>
              <a:rPr lang="nb-NO" sz="2400" dirty="0"/>
              <a:t>Om observatøren går inn på telleknappen opp i venstre hjørne og deretter </a:t>
            </a:r>
            <a:r>
              <a:rPr lang="nb-NO" sz="2400" dirty="0" err="1"/>
              <a:t>scroller</a:t>
            </a:r>
            <a:r>
              <a:rPr lang="nb-NO" sz="2400" dirty="0"/>
              <a:t> seg ned og velger «Send koordinator», avsluttes sesjonen og legger seg under «Sendte sesjoner» i hovedmenyen.</a:t>
            </a:r>
          </a:p>
          <a:p>
            <a:pPr marL="0" indent="0">
              <a:buNone/>
            </a:pPr>
            <a:endParaRPr lang="nb-NO" sz="2400" dirty="0"/>
          </a:p>
        </p:txBody>
      </p:sp>
    </p:spTree>
    <p:extLst>
      <p:ext uri="{BB962C8B-B14F-4D97-AF65-F5344CB8AC3E}">
        <p14:creationId xmlns:p14="http://schemas.microsoft.com/office/powerpoint/2010/main" val="249238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6C807F-FE2A-5EC4-A676-26B00FB1BD22}"/>
              </a:ext>
            </a:extLst>
          </p:cNvPr>
          <p:cNvSpPr>
            <a:spLocks noGrp="1"/>
          </p:cNvSpPr>
          <p:nvPr>
            <p:ph type="title"/>
          </p:nvPr>
        </p:nvSpPr>
        <p:spPr>
          <a:xfrm>
            <a:off x="1015459" y="718428"/>
            <a:ext cx="10515600" cy="1288045"/>
          </a:xfrm>
        </p:spPr>
        <p:txBody>
          <a:bodyPr/>
          <a:lstStyle/>
          <a:p>
            <a:r>
              <a:rPr lang="nb-NO" sz="4650" b="1" dirty="0">
                <a:ea typeface="Calibri"/>
                <a:cs typeface="Calibri"/>
              </a:rPr>
              <a:t>4. Hvordan redigere observasjoner som er lagret</a:t>
            </a:r>
          </a:p>
        </p:txBody>
      </p:sp>
      <p:sp>
        <p:nvSpPr>
          <p:cNvPr id="4" name="Plassholder for tekst 3">
            <a:extLst>
              <a:ext uri="{FF2B5EF4-FFF2-40B4-BE49-F238E27FC236}">
                <a16:creationId xmlns:a16="http://schemas.microsoft.com/office/drawing/2014/main" id="{DC1DB20E-17A5-3030-D430-7D6CEE540832}"/>
              </a:ext>
            </a:extLst>
          </p:cNvPr>
          <p:cNvSpPr>
            <a:spLocks noGrp="1"/>
          </p:cNvSpPr>
          <p:nvPr>
            <p:ph type="body" sz="quarter" idx="13"/>
          </p:nvPr>
        </p:nvSpPr>
        <p:spPr>
          <a:xfrm>
            <a:off x="1015459" y="2177396"/>
            <a:ext cx="7795022" cy="3962176"/>
          </a:xfrm>
        </p:spPr>
        <p:txBody>
          <a:bodyPr vert="horz" lIns="0" tIns="0" rIns="0" bIns="0" rtlCol="0" anchor="t">
            <a:normAutofit/>
          </a:bodyPr>
          <a:lstStyle/>
          <a:p>
            <a:pPr>
              <a:buFont typeface="Arial" panose="020B0604020202020204" pitchFamily="34" charset="0"/>
              <a:buChar char="•"/>
            </a:pPr>
            <a:r>
              <a:rPr lang="nb-NO" sz="2400" dirty="0">
                <a:ea typeface="Calibri"/>
                <a:cs typeface="Calibri"/>
              </a:rPr>
              <a:t>Observatøren kan redigere lagrede data før de sendes koordinator. Dette gjøres ved å gå inn på "Ikke sendte sesjoner" på hovedmenyen og velge "Se detaljer" på aktuell sesjon.</a:t>
            </a:r>
            <a:endParaRPr lang="nb-NO" sz="2400" dirty="0"/>
          </a:p>
          <a:p>
            <a:pPr>
              <a:buFont typeface="Arial" panose="020B0604020202020204" pitchFamily="34" charset="0"/>
              <a:buChar char="•"/>
            </a:pPr>
            <a:r>
              <a:rPr lang="nb-NO" sz="2400" dirty="0">
                <a:ea typeface="Calibri"/>
                <a:cs typeface="Calibri"/>
              </a:rPr>
              <a:t>Her kan observatøren redigere enkeltobservasjoner, slette enkeltobservasjoner (kort) og slette hele sesjoner. </a:t>
            </a:r>
          </a:p>
          <a:p>
            <a:pPr>
              <a:buFont typeface="Arial" panose="020B0604020202020204" pitchFamily="34" charset="0"/>
              <a:buChar char="•"/>
            </a:pPr>
            <a:r>
              <a:rPr lang="nb-NO" sz="2400" dirty="0">
                <a:ea typeface="Calibri"/>
                <a:cs typeface="Calibri"/>
              </a:rPr>
              <a:t>Man velger aktuell sesjon og trykker deretter på observasjonen man ønsker å redigere.</a:t>
            </a:r>
          </a:p>
        </p:txBody>
      </p:sp>
      <p:pic>
        <p:nvPicPr>
          <p:cNvPr id="8" name="Bilde 7">
            <a:extLst>
              <a:ext uri="{FF2B5EF4-FFF2-40B4-BE49-F238E27FC236}">
                <a16:creationId xmlns:a16="http://schemas.microsoft.com/office/drawing/2014/main" id="{9D7188FA-2C22-4838-8F3A-5A6A28BEFCDE}"/>
              </a:ext>
            </a:extLst>
          </p:cNvPr>
          <p:cNvPicPr>
            <a:picLocks noChangeAspect="1"/>
          </p:cNvPicPr>
          <p:nvPr/>
        </p:nvPicPr>
        <p:blipFill>
          <a:blip r:embed="rId2"/>
          <a:stretch>
            <a:fillRect/>
          </a:stretch>
        </p:blipFill>
        <p:spPr>
          <a:xfrm>
            <a:off x="8941041" y="1582615"/>
            <a:ext cx="2343834" cy="4818183"/>
          </a:xfrm>
          <a:prstGeom prst="rect">
            <a:avLst/>
          </a:prstGeom>
        </p:spPr>
      </p:pic>
    </p:spTree>
    <p:extLst>
      <p:ext uri="{BB962C8B-B14F-4D97-AF65-F5344CB8AC3E}">
        <p14:creationId xmlns:p14="http://schemas.microsoft.com/office/powerpoint/2010/main" val="3991836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417D435-C33E-4877-B583-F41CE86AAC63}"/>
              </a:ext>
            </a:extLst>
          </p:cNvPr>
          <p:cNvPicPr>
            <a:picLocks noChangeAspect="1"/>
          </p:cNvPicPr>
          <p:nvPr/>
        </p:nvPicPr>
        <p:blipFill rotWithShape="1">
          <a:blip r:embed="rId2"/>
          <a:srcRect t="2275"/>
          <a:stretch/>
        </p:blipFill>
        <p:spPr>
          <a:xfrm>
            <a:off x="9472910" y="1580508"/>
            <a:ext cx="2573551" cy="4947138"/>
          </a:xfrm>
          <a:prstGeom prst="rect">
            <a:avLst/>
          </a:prstGeom>
        </p:spPr>
      </p:pic>
      <p:pic>
        <p:nvPicPr>
          <p:cNvPr id="8" name="Bilde 7">
            <a:extLst>
              <a:ext uri="{FF2B5EF4-FFF2-40B4-BE49-F238E27FC236}">
                <a16:creationId xmlns:a16="http://schemas.microsoft.com/office/drawing/2014/main" id="{AB93ECF9-45EC-4AFD-BE35-3889E4468E2F}"/>
              </a:ext>
            </a:extLst>
          </p:cNvPr>
          <p:cNvPicPr>
            <a:picLocks noChangeAspect="1"/>
          </p:cNvPicPr>
          <p:nvPr/>
        </p:nvPicPr>
        <p:blipFill>
          <a:blip r:embed="rId3"/>
          <a:stretch>
            <a:fillRect/>
          </a:stretch>
        </p:blipFill>
        <p:spPr>
          <a:xfrm>
            <a:off x="6995881" y="1580508"/>
            <a:ext cx="2356576" cy="4947138"/>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dirty="0">
                <a:ea typeface="Calibri"/>
                <a:cs typeface="Calibri"/>
              </a:rPr>
              <a:t>4. Hvordan dele data med koordinator (sende sesjon)</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7"/>
            <a:ext cx="6020992" cy="3962176"/>
          </a:xfrm>
        </p:spPr>
        <p:txBody>
          <a:bodyPr vert="horz" lIns="0" tIns="0" rIns="0" bIns="0" rtlCol="0" anchor="t">
            <a:normAutofit/>
          </a:bodyPr>
          <a:lstStyle/>
          <a:p>
            <a:pPr marL="0" indent="0">
              <a:buNone/>
            </a:pPr>
            <a:r>
              <a:rPr lang="nb-NO" sz="2000" dirty="0">
                <a:ea typeface="Calibri"/>
                <a:cs typeface="Calibri"/>
              </a:rPr>
              <a:t>Når sesjonen er ferdig kan observatøren velge å sende sesjonen umiddelbart til koordinator, eller vente til senere. Observatøren kan sende på to måter:</a:t>
            </a:r>
            <a:endParaRPr lang="nb-NO" dirty="0"/>
          </a:p>
          <a:p>
            <a:pPr marL="269875" indent="-269875"/>
            <a:endParaRPr lang="nb-NO" sz="2000" dirty="0">
              <a:ea typeface="Calibri"/>
              <a:cs typeface="Calibri"/>
            </a:endParaRPr>
          </a:p>
          <a:p>
            <a:pPr marL="0" indent="0">
              <a:buNone/>
            </a:pPr>
            <a:r>
              <a:rPr lang="nb-NO" sz="2000" dirty="0">
                <a:ea typeface="Calibri"/>
                <a:cs typeface="Calibri"/>
              </a:rPr>
              <a:t>1. Under pågående observasjon kan observatør avslutte sesjonen ved å sende den til koordinator:</a:t>
            </a:r>
          </a:p>
          <a:p>
            <a:pPr>
              <a:buFont typeface="Arial" panose="020B0604020202020204" pitchFamily="34" charset="0"/>
              <a:buChar char="•"/>
            </a:pPr>
            <a:endParaRPr lang="nb-NO" sz="2000" dirty="0">
              <a:ea typeface="Calibri"/>
              <a:cs typeface="Calibri"/>
            </a:endParaRPr>
          </a:p>
          <a:p>
            <a:pPr>
              <a:buFont typeface="Arial" panose="020B0604020202020204" pitchFamily="34" charset="0"/>
              <a:buChar char="•"/>
            </a:pPr>
            <a:r>
              <a:rPr lang="nb-NO" sz="2000" dirty="0">
                <a:ea typeface="Calibri"/>
                <a:cs typeface="Calibri"/>
              </a:rPr>
              <a:t>Gå inn på   </a:t>
            </a:r>
            <a:r>
              <a:rPr lang="nb-NO" sz="2000" dirty="0" err="1">
                <a:ea typeface="Calibri"/>
                <a:cs typeface="Calibri"/>
              </a:rPr>
              <a:t>tellelisten</a:t>
            </a:r>
            <a:r>
              <a:rPr lang="nb-NO" sz="2000" dirty="0">
                <a:ea typeface="Calibri"/>
                <a:cs typeface="Calibri"/>
              </a:rPr>
              <a:t> i venstre hjørne </a:t>
            </a:r>
            <a:endParaRPr lang="nb-NO" dirty="0"/>
          </a:p>
          <a:p>
            <a:pPr>
              <a:buFont typeface="Arial" panose="020B0604020202020204" pitchFamily="34" charset="0"/>
              <a:buChar char="•"/>
            </a:pPr>
            <a:r>
              <a:rPr lang="nb-NO" sz="2000" dirty="0" err="1">
                <a:ea typeface="Calibri"/>
                <a:cs typeface="Calibri"/>
              </a:rPr>
              <a:t>Scroll</a:t>
            </a:r>
            <a:r>
              <a:rPr lang="nb-NO" sz="2000" dirty="0">
                <a:ea typeface="Calibri"/>
                <a:cs typeface="Calibri"/>
              </a:rPr>
              <a:t> ned siden og velg "Send koordinator"</a:t>
            </a:r>
          </a:p>
          <a:p>
            <a:pPr marL="269875" indent="-269875"/>
            <a:endParaRPr lang="nb-NO" sz="2000" dirty="0">
              <a:ea typeface="Calibri"/>
              <a:cs typeface="Calibri"/>
            </a:endParaRPr>
          </a:p>
          <a:p>
            <a:pPr marL="269875" indent="-269875"/>
            <a:endParaRPr lang="nb-NO" sz="2000" dirty="0">
              <a:ea typeface="Calibri"/>
              <a:cs typeface="Calibri"/>
            </a:endParaRPr>
          </a:p>
          <a:p>
            <a:pPr marL="269875" indent="-269875"/>
            <a:endParaRPr lang="nb-NO" dirty="0">
              <a:ea typeface="Calibri"/>
              <a:cs typeface="Calibri"/>
            </a:endParaRPr>
          </a:p>
        </p:txBody>
      </p:sp>
      <p:sp>
        <p:nvSpPr>
          <p:cNvPr id="10" name="Ellipse 9">
            <a:extLst>
              <a:ext uri="{FF2B5EF4-FFF2-40B4-BE49-F238E27FC236}">
                <a16:creationId xmlns:a16="http://schemas.microsoft.com/office/drawing/2014/main" id="{485C5D49-0A54-05D8-1BB0-4BFB7B2324F9}"/>
              </a:ext>
            </a:extLst>
          </p:cNvPr>
          <p:cNvSpPr/>
          <p:nvPr/>
        </p:nvSpPr>
        <p:spPr>
          <a:xfrm>
            <a:off x="7156904" y="2177397"/>
            <a:ext cx="601266"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EDD9528-9F75-4532-B7DE-BF06581A02ED}"/>
              </a:ext>
            </a:extLst>
          </p:cNvPr>
          <p:cNvSpPr/>
          <p:nvPr/>
        </p:nvSpPr>
        <p:spPr>
          <a:xfrm>
            <a:off x="10759685" y="5111262"/>
            <a:ext cx="970383" cy="545397"/>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4514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5DB433D6-06D1-4911-8AF3-34718D3457C7}"/>
              </a:ext>
            </a:extLst>
          </p:cNvPr>
          <p:cNvPicPr>
            <a:picLocks noChangeAspect="1"/>
          </p:cNvPicPr>
          <p:nvPr/>
        </p:nvPicPr>
        <p:blipFill>
          <a:blip r:embed="rId2"/>
          <a:stretch>
            <a:fillRect/>
          </a:stretch>
        </p:blipFill>
        <p:spPr>
          <a:xfrm>
            <a:off x="10193025" y="1508521"/>
            <a:ext cx="1545663" cy="3043238"/>
          </a:xfrm>
          <a:prstGeom prst="rect">
            <a:avLst/>
          </a:prstGeom>
        </p:spPr>
      </p:pic>
      <p:sp>
        <p:nvSpPr>
          <p:cNvPr id="2" name="Tittel 1">
            <a:extLst>
              <a:ext uri="{FF2B5EF4-FFF2-40B4-BE49-F238E27FC236}">
                <a16:creationId xmlns:a16="http://schemas.microsoft.com/office/drawing/2014/main" id="{B003721D-3A6F-1205-4377-FC9AE8FF7194}"/>
              </a:ext>
            </a:extLst>
          </p:cNvPr>
          <p:cNvSpPr>
            <a:spLocks noGrp="1"/>
          </p:cNvSpPr>
          <p:nvPr>
            <p:ph type="title"/>
          </p:nvPr>
        </p:nvSpPr>
        <p:spPr>
          <a:xfrm>
            <a:off x="1015459" y="718428"/>
            <a:ext cx="10515600" cy="1288045"/>
          </a:xfrm>
        </p:spPr>
        <p:txBody>
          <a:bodyPr/>
          <a:lstStyle/>
          <a:p>
            <a:r>
              <a:rPr lang="nb-NO" sz="4650" b="1" dirty="0">
                <a:ea typeface="Calibri"/>
                <a:cs typeface="Calibri"/>
              </a:rPr>
              <a:t>4. Hvordan dele data med koordinator (sende sesjon) forts. </a:t>
            </a:r>
          </a:p>
        </p:txBody>
      </p:sp>
      <p:sp>
        <p:nvSpPr>
          <p:cNvPr id="4" name="Plassholder for tekst 3">
            <a:extLst>
              <a:ext uri="{FF2B5EF4-FFF2-40B4-BE49-F238E27FC236}">
                <a16:creationId xmlns:a16="http://schemas.microsoft.com/office/drawing/2014/main" id="{9D482573-CC02-C136-1E41-4F627D5A495E}"/>
              </a:ext>
            </a:extLst>
          </p:cNvPr>
          <p:cNvSpPr>
            <a:spLocks noGrp="1"/>
          </p:cNvSpPr>
          <p:nvPr>
            <p:ph type="body" sz="quarter" idx="13"/>
          </p:nvPr>
        </p:nvSpPr>
        <p:spPr>
          <a:xfrm>
            <a:off x="1015459" y="2177396"/>
            <a:ext cx="6020992" cy="4016194"/>
          </a:xfrm>
        </p:spPr>
        <p:txBody>
          <a:bodyPr vert="horz" lIns="0" tIns="0" rIns="0" bIns="0" rtlCol="0" anchor="t">
            <a:normAutofit lnSpcReduction="10000"/>
          </a:bodyPr>
          <a:lstStyle/>
          <a:p>
            <a:pPr marL="0" indent="0">
              <a:buNone/>
            </a:pPr>
            <a:r>
              <a:rPr lang="nb-NO" sz="2000" dirty="0">
                <a:ea typeface="Calibri"/>
                <a:cs typeface="Calibri"/>
              </a:rPr>
              <a:t>2. Observatøren kan også sender en sesjon til koordinator fra hovedmenyen:</a:t>
            </a:r>
            <a:endParaRPr lang="nb-NO" dirty="0">
              <a:ea typeface="Calibri"/>
              <a:cs typeface="Calibri"/>
            </a:endParaRPr>
          </a:p>
          <a:p>
            <a:pPr marL="269875" indent="-269875">
              <a:buFont typeface="Arial"/>
              <a:buChar char="•"/>
            </a:pPr>
            <a:r>
              <a:rPr lang="nb-NO" sz="2000" dirty="0">
                <a:ea typeface="+mn-lt"/>
                <a:cs typeface="Calibri"/>
              </a:rPr>
              <a:t>Velg "Ikke</a:t>
            </a:r>
            <a:r>
              <a:rPr lang="nb-NO" sz="2000" dirty="0">
                <a:ea typeface="+mn-lt"/>
                <a:cs typeface="+mn-lt"/>
              </a:rPr>
              <a:t> sendte sesjoner"</a:t>
            </a:r>
            <a:endParaRPr lang="nb-NO" dirty="0">
              <a:ea typeface="+mn-lt"/>
              <a:cs typeface="Calibri"/>
            </a:endParaRPr>
          </a:p>
          <a:p>
            <a:pPr marL="269875" indent="-269875">
              <a:buFont typeface="Arial"/>
              <a:buChar char="•"/>
            </a:pPr>
            <a:r>
              <a:rPr lang="nb-NO" sz="2000" dirty="0">
                <a:ea typeface="Calibri"/>
                <a:cs typeface="Calibri"/>
              </a:rPr>
              <a:t>Velg "Se detaljer" for aktuell sesjon slik at alle enkeltobservasjonene i sesjonen blir synlig </a:t>
            </a:r>
            <a:endParaRPr lang="nb-NO" dirty="0">
              <a:ea typeface="Calibri"/>
              <a:cs typeface="Calibri"/>
            </a:endParaRPr>
          </a:p>
          <a:p>
            <a:pPr marL="269875" indent="-269875">
              <a:buFont typeface="Arial"/>
              <a:buChar char="•"/>
            </a:pPr>
            <a:r>
              <a:rPr lang="nb-NO" sz="2000" dirty="0" err="1">
                <a:ea typeface="Calibri"/>
                <a:cs typeface="Calibri"/>
              </a:rPr>
              <a:t>Scroll</a:t>
            </a:r>
            <a:r>
              <a:rPr lang="nb-NO" sz="2000" dirty="0">
                <a:ea typeface="Calibri"/>
                <a:cs typeface="Calibri"/>
              </a:rPr>
              <a:t> ned siden og velg  "Send til koordinator"</a:t>
            </a:r>
            <a:endParaRPr lang="nb-NO" dirty="0">
              <a:cs typeface="Calibri"/>
            </a:endParaRPr>
          </a:p>
          <a:p>
            <a:pPr marL="269875" indent="-269875"/>
            <a:endParaRPr lang="nb-NO" sz="2000" dirty="0">
              <a:ea typeface="Calibri"/>
              <a:cs typeface="Calibri"/>
            </a:endParaRPr>
          </a:p>
          <a:p>
            <a:pPr marL="0" indent="0">
              <a:buNone/>
            </a:pPr>
            <a:r>
              <a:rPr lang="nb-NO" sz="2000" dirty="0">
                <a:ea typeface="Calibri"/>
                <a:cs typeface="Calibri"/>
              </a:rPr>
              <a:t>Når observatøren har sendt dataene til koordinatoren har vedkommende mistet muligheten til å redigere dataene. Er det behov for endringer etter at dataene er sendt må dette gjøres av koordinatoren i </a:t>
            </a:r>
            <a:r>
              <a:rPr lang="nb-NO" sz="2000" dirty="0" err="1">
                <a:ea typeface="Calibri"/>
                <a:cs typeface="Calibri"/>
              </a:rPr>
              <a:t>admin</a:t>
            </a:r>
            <a:r>
              <a:rPr lang="nb-NO" sz="2000" dirty="0">
                <a:ea typeface="Calibri"/>
                <a:cs typeface="Calibri"/>
              </a:rPr>
              <a:t>. grensesnittet. </a:t>
            </a:r>
            <a:endParaRPr lang="en-US" sz="2000" dirty="0">
              <a:ea typeface="+mn-lt"/>
              <a:cs typeface="+mn-lt"/>
            </a:endParaRPr>
          </a:p>
          <a:p>
            <a:pPr marL="269875" indent="-269875"/>
            <a:endParaRPr lang="nb-NO" dirty="0">
              <a:ea typeface="Calibri"/>
              <a:cs typeface="Calibri"/>
            </a:endParaRPr>
          </a:p>
        </p:txBody>
      </p:sp>
      <p:pic>
        <p:nvPicPr>
          <p:cNvPr id="3" name="Bilde 6">
            <a:extLst>
              <a:ext uri="{FF2B5EF4-FFF2-40B4-BE49-F238E27FC236}">
                <a16:creationId xmlns:a16="http://schemas.microsoft.com/office/drawing/2014/main" id="{0B634B6E-689E-D455-51AF-B9C1CF1F65A4}"/>
              </a:ext>
            </a:extLst>
          </p:cNvPr>
          <p:cNvPicPr>
            <a:picLocks noChangeAspect="1"/>
          </p:cNvPicPr>
          <p:nvPr/>
        </p:nvPicPr>
        <p:blipFill>
          <a:blip r:embed="rId3"/>
          <a:stretch>
            <a:fillRect/>
          </a:stretch>
        </p:blipFill>
        <p:spPr>
          <a:xfrm>
            <a:off x="7034360" y="1508521"/>
            <a:ext cx="1483495" cy="3043238"/>
          </a:xfrm>
          <a:prstGeom prst="rect">
            <a:avLst/>
          </a:prstGeom>
        </p:spPr>
      </p:pic>
      <p:pic>
        <p:nvPicPr>
          <p:cNvPr id="7" name="Bilde 8" descr="Et bilde som inneholder tekst, overvåke, telefon, elektronikk&#10;&#10;Automatisk generert beskrivelse">
            <a:extLst>
              <a:ext uri="{FF2B5EF4-FFF2-40B4-BE49-F238E27FC236}">
                <a16:creationId xmlns:a16="http://schemas.microsoft.com/office/drawing/2014/main" id="{20470414-6A25-A980-7A1A-6D4635E3F18E}"/>
              </a:ext>
            </a:extLst>
          </p:cNvPr>
          <p:cNvPicPr>
            <a:picLocks noChangeAspect="1"/>
          </p:cNvPicPr>
          <p:nvPr/>
        </p:nvPicPr>
        <p:blipFill>
          <a:blip r:embed="rId4"/>
          <a:stretch>
            <a:fillRect/>
          </a:stretch>
        </p:blipFill>
        <p:spPr>
          <a:xfrm>
            <a:off x="8580052" y="1508521"/>
            <a:ext cx="1550776" cy="3043238"/>
          </a:xfrm>
          <a:prstGeom prst="rect">
            <a:avLst/>
          </a:prstGeom>
        </p:spPr>
      </p:pic>
      <p:sp>
        <p:nvSpPr>
          <p:cNvPr id="8" name="Ellipse 7">
            <a:extLst>
              <a:ext uri="{FF2B5EF4-FFF2-40B4-BE49-F238E27FC236}">
                <a16:creationId xmlns:a16="http://schemas.microsoft.com/office/drawing/2014/main" id="{2545F7CE-5ECA-4E5D-9E9A-0BD50785ADF1}"/>
              </a:ext>
            </a:extLst>
          </p:cNvPr>
          <p:cNvSpPr/>
          <p:nvPr/>
        </p:nvSpPr>
        <p:spPr>
          <a:xfrm>
            <a:off x="9203957" y="3117566"/>
            <a:ext cx="808653"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Ellipse 9">
            <a:extLst>
              <a:ext uri="{FF2B5EF4-FFF2-40B4-BE49-F238E27FC236}">
                <a16:creationId xmlns:a16="http://schemas.microsoft.com/office/drawing/2014/main" id="{7B509E7A-0D0A-49CD-A849-5CAC4D269761}"/>
              </a:ext>
            </a:extLst>
          </p:cNvPr>
          <p:cNvSpPr/>
          <p:nvPr/>
        </p:nvSpPr>
        <p:spPr>
          <a:xfrm>
            <a:off x="7183581" y="2528675"/>
            <a:ext cx="1185051"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Ellipse 10">
            <a:extLst>
              <a:ext uri="{FF2B5EF4-FFF2-40B4-BE49-F238E27FC236}">
                <a16:creationId xmlns:a16="http://schemas.microsoft.com/office/drawing/2014/main" id="{E5C10F0A-2D74-4BBD-8B15-17DC134F980C}"/>
              </a:ext>
            </a:extLst>
          </p:cNvPr>
          <p:cNvSpPr/>
          <p:nvPr/>
        </p:nvSpPr>
        <p:spPr>
          <a:xfrm>
            <a:off x="10845540" y="3471426"/>
            <a:ext cx="685519" cy="535782"/>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70723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1DA0E0B-6380-9EED-5591-CAA513113374}"/>
              </a:ext>
            </a:extLst>
          </p:cNvPr>
          <p:cNvPicPr>
            <a:picLocks noChangeAspect="1"/>
          </p:cNvPicPr>
          <p:nvPr/>
        </p:nvPicPr>
        <p:blipFill>
          <a:blip r:embed="rId3"/>
          <a:stretch>
            <a:fillRect/>
          </a:stretch>
        </p:blipFill>
        <p:spPr>
          <a:xfrm>
            <a:off x="7552864" y="2332139"/>
            <a:ext cx="2005786" cy="4169329"/>
          </a:xfrm>
          <a:prstGeom prst="rect">
            <a:avLst/>
          </a:prstGeom>
        </p:spPr>
      </p:pic>
      <p:sp>
        <p:nvSpPr>
          <p:cNvPr id="2" name="Tittel 1">
            <a:extLst>
              <a:ext uri="{FF2B5EF4-FFF2-40B4-BE49-F238E27FC236}">
                <a16:creationId xmlns:a16="http://schemas.microsoft.com/office/drawing/2014/main" id="{6356C3F8-06F2-4EAC-ADA6-C9DB0EC0419C}"/>
              </a:ext>
            </a:extLst>
          </p:cNvPr>
          <p:cNvSpPr>
            <a:spLocks noGrp="1"/>
          </p:cNvSpPr>
          <p:nvPr>
            <p:ph type="title"/>
          </p:nvPr>
        </p:nvSpPr>
        <p:spPr/>
        <p:txBody>
          <a:bodyPr/>
          <a:lstStyle/>
          <a:p>
            <a:r>
              <a:rPr lang="nb-NO" b="1" dirty="0"/>
              <a:t>4. Hovedmeny</a:t>
            </a:r>
          </a:p>
        </p:txBody>
      </p:sp>
      <p:sp>
        <p:nvSpPr>
          <p:cNvPr id="4" name="Plassholder for tekst 3">
            <a:extLst>
              <a:ext uri="{FF2B5EF4-FFF2-40B4-BE49-F238E27FC236}">
                <a16:creationId xmlns:a16="http://schemas.microsoft.com/office/drawing/2014/main" id="{ADDB2B22-FC49-457E-BD13-494548B9B19B}"/>
              </a:ext>
            </a:extLst>
          </p:cNvPr>
          <p:cNvSpPr>
            <a:spLocks noGrp="1"/>
          </p:cNvSpPr>
          <p:nvPr>
            <p:ph type="body" sz="quarter" idx="13"/>
          </p:nvPr>
        </p:nvSpPr>
        <p:spPr>
          <a:xfrm>
            <a:off x="991170" y="1741801"/>
            <a:ext cx="6485697" cy="4349134"/>
          </a:xfrm>
        </p:spPr>
        <p:txBody>
          <a:bodyPr vert="horz" lIns="0" tIns="0" rIns="0" bIns="0" rtlCol="0" anchor="t">
            <a:normAutofit fontScale="62500" lnSpcReduction="20000"/>
          </a:bodyPr>
          <a:lstStyle/>
          <a:p>
            <a:pPr marL="0" indent="0">
              <a:buNone/>
            </a:pPr>
            <a:r>
              <a:rPr lang="nb-NO" b="1" dirty="0">
                <a:ea typeface="+mn-lt"/>
                <a:cs typeface="+mn-lt"/>
              </a:rPr>
              <a:t>Du kan gå til hovedmenyen, uansett hvor du er i løsningen.</a:t>
            </a:r>
            <a:r>
              <a:rPr lang="nb-NO" b="1" dirty="0">
                <a:ea typeface="Calibri"/>
                <a:cs typeface="Calibri"/>
              </a:rPr>
              <a:t> Fra hovedmenyen kan du: </a:t>
            </a:r>
            <a:endParaRPr lang="nb-NO" dirty="0"/>
          </a:p>
          <a:p>
            <a:pPr marL="0" indent="0">
              <a:buNone/>
            </a:pPr>
            <a:endParaRPr lang="nb-NO" b="1" dirty="0">
              <a:ea typeface="Calibri"/>
              <a:cs typeface="Calibri"/>
            </a:endParaRPr>
          </a:p>
          <a:p>
            <a:pPr marL="539750" lvl="1" indent="-179705">
              <a:buFont typeface="Arial" panose="020B0604020202020204" pitchFamily="34" charset="0"/>
              <a:buChar char="•"/>
            </a:pPr>
            <a:r>
              <a:rPr lang="nb-NO" sz="3200" dirty="0">
                <a:solidFill>
                  <a:schemeClr val="tx1"/>
                </a:solidFill>
              </a:rPr>
              <a:t>Starte en ny sesjon (observasjon).</a:t>
            </a: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panose="020F0502020204030204"/>
              <a:cs typeface="Calibri" panose="020F0502020204030204"/>
            </a:endParaRPr>
          </a:p>
          <a:p>
            <a:pPr marL="539750" lvl="1" indent="-179705">
              <a:buFont typeface="Arial" panose="020B0604020202020204" pitchFamily="34" charset="0"/>
              <a:buChar char="•"/>
            </a:pPr>
            <a:r>
              <a:rPr lang="nb-NO" sz="3200" dirty="0">
                <a:solidFill>
                  <a:schemeClr val="tx1"/>
                </a:solidFill>
                <a:ea typeface="Calibri" panose="020F0502020204030204"/>
                <a:cs typeface="Calibri" panose="020F0502020204030204"/>
              </a:rPr>
              <a:t>Se på og endre sesjoner som ikke er send til koordinator.</a:t>
            </a:r>
          </a:p>
          <a:p>
            <a:pPr marL="539750" lvl="1" indent="-179705">
              <a:buFont typeface="Arial" panose="020B0604020202020204" pitchFamily="34" charset="0"/>
              <a:buChar char="•"/>
            </a:pPr>
            <a:endParaRPr lang="nb-NO" sz="3200" dirty="0">
              <a:solidFill>
                <a:schemeClr val="tx1"/>
              </a:solidFill>
            </a:endParaRPr>
          </a:p>
          <a:p>
            <a:pPr marL="539750" lvl="1" indent="-179705">
              <a:buFont typeface="Arial" panose="020B0604020202020204" pitchFamily="34" charset="0"/>
              <a:buChar char="•"/>
            </a:pPr>
            <a:r>
              <a:rPr lang="nb-NO" sz="3200" dirty="0">
                <a:solidFill>
                  <a:schemeClr val="tx1"/>
                </a:solidFill>
              </a:rPr>
              <a:t>Se på sesjoner som er send til koordinator. </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solidFill>
                <a:schemeClr val="tx1"/>
              </a:solidFill>
              <a:ea typeface="+mn-lt"/>
              <a:cs typeface="+mn-lt"/>
            </a:endParaRPr>
          </a:p>
          <a:p>
            <a:pPr marL="539750" lvl="1" indent="-179705">
              <a:buFont typeface="Arial" panose="020B0604020202020204" pitchFamily="34" charset="0"/>
              <a:buChar char="•"/>
            </a:pPr>
            <a:r>
              <a:rPr lang="nb-NO" sz="3200" dirty="0">
                <a:solidFill>
                  <a:schemeClr val="tx1"/>
                </a:solidFill>
              </a:rPr>
              <a:t>Se på din profil.</a:t>
            </a:r>
            <a:endParaRPr lang="nb-NO" sz="3200" dirty="0">
              <a:solidFill>
                <a:schemeClr val="tx1"/>
              </a:solidFill>
              <a:ea typeface="Calibri"/>
              <a:cs typeface="Calibri"/>
            </a:endParaRPr>
          </a:p>
          <a:p>
            <a:pPr marL="539750" lvl="1" indent="-179705">
              <a:buFont typeface="Arial" panose="020B0604020202020204" pitchFamily="34" charset="0"/>
              <a:buChar char="•"/>
            </a:pPr>
            <a:endParaRPr lang="nb-NO" sz="3200" dirty="0">
              <a:ea typeface="+mn-lt"/>
              <a:cs typeface="+mn-lt"/>
            </a:endParaRPr>
          </a:p>
          <a:p>
            <a:pPr marL="89991" indent="0">
              <a:buNone/>
            </a:pPr>
            <a:r>
              <a:rPr lang="nb-NO" sz="3200" dirty="0">
                <a:ea typeface="+mn-lt"/>
                <a:cs typeface="+mn-lt"/>
              </a:rPr>
              <a:t>NB - Dersom du har startet en observasjonssesjon vil sesjonen avsluttes når du går inn på et underpunkt i hovedmenyen slik at du må opprette en ny sesjon for å fortsette å observere. </a:t>
            </a:r>
            <a:endParaRPr lang="nb-NO" sz="3200" dirty="0">
              <a:ea typeface="Calibri" panose="020F0502020204030204"/>
              <a:cs typeface="Calibri" panose="020F0502020204030204"/>
            </a:endParaRPr>
          </a:p>
          <a:p>
            <a:pPr marL="539750" lvl="1" indent="-179705">
              <a:buFont typeface="Arial" panose="020B0604020202020204" pitchFamily="34" charset="0"/>
              <a:buChar char="•"/>
            </a:pPr>
            <a:endParaRPr lang="nb-NO" sz="3200" dirty="0">
              <a:solidFill>
                <a:schemeClr val="tx1"/>
              </a:solidFill>
              <a:ea typeface="Calibri"/>
              <a:cs typeface="Calibri"/>
            </a:endParaRPr>
          </a:p>
          <a:p>
            <a:pPr marL="0" indent="0">
              <a:buNone/>
            </a:pPr>
            <a:endParaRPr lang="nb-NO" dirty="0">
              <a:ea typeface="Calibri" panose="020F0502020204030204"/>
              <a:cs typeface="Calibri" panose="020F0502020204030204"/>
            </a:endParaRPr>
          </a:p>
        </p:txBody>
      </p:sp>
      <p:pic>
        <p:nvPicPr>
          <p:cNvPr id="6" name="Bilde 5">
            <a:extLst>
              <a:ext uri="{FF2B5EF4-FFF2-40B4-BE49-F238E27FC236}">
                <a16:creationId xmlns:a16="http://schemas.microsoft.com/office/drawing/2014/main" id="{155671C5-CAC2-4475-8E17-7AAC7CBB9BE8}"/>
              </a:ext>
            </a:extLst>
          </p:cNvPr>
          <p:cNvPicPr>
            <a:picLocks noChangeAspect="1"/>
          </p:cNvPicPr>
          <p:nvPr/>
        </p:nvPicPr>
        <p:blipFill>
          <a:blip r:embed="rId4"/>
          <a:stretch>
            <a:fillRect/>
          </a:stretch>
        </p:blipFill>
        <p:spPr>
          <a:xfrm>
            <a:off x="9634647" y="2288097"/>
            <a:ext cx="2370241" cy="4320559"/>
          </a:xfrm>
          <a:prstGeom prst="rect">
            <a:avLst/>
          </a:prstGeom>
        </p:spPr>
      </p:pic>
      <p:sp>
        <p:nvSpPr>
          <p:cNvPr id="12" name="Plassholder for tekst 11">
            <a:extLst>
              <a:ext uri="{FF2B5EF4-FFF2-40B4-BE49-F238E27FC236}">
                <a16:creationId xmlns:a16="http://schemas.microsoft.com/office/drawing/2014/main" id="{E2D48AAA-35B9-4B7C-A46C-24AF382D21BB}"/>
              </a:ext>
            </a:extLst>
          </p:cNvPr>
          <p:cNvSpPr>
            <a:spLocks noGrp="1"/>
          </p:cNvSpPr>
          <p:nvPr>
            <p:ph type="body" sz="quarter" idx="11"/>
          </p:nvPr>
        </p:nvSpPr>
        <p:spPr>
          <a:xfrm>
            <a:off x="1015339" y="1327983"/>
            <a:ext cx="10515600" cy="307777"/>
          </a:xfrm>
        </p:spPr>
        <p:txBody>
          <a:bodyPr vert="horz" wrap="square" lIns="0" tIns="0" rIns="0" bIns="0" rtlCol="0" anchor="t">
            <a:spAutoFit/>
          </a:bodyPr>
          <a:lstStyle/>
          <a:p>
            <a:endParaRPr lang="nb-NO" sz="2000" b="1" dirty="0">
              <a:solidFill>
                <a:schemeClr val="dk1"/>
              </a:solidFill>
              <a:ea typeface="Calibri" panose="020F0502020204030204"/>
              <a:cs typeface="Calibri" panose="020F0502020204030204"/>
            </a:endParaRPr>
          </a:p>
        </p:txBody>
      </p:sp>
      <p:sp>
        <p:nvSpPr>
          <p:cNvPr id="9" name="Ellipse 8">
            <a:extLst>
              <a:ext uri="{FF2B5EF4-FFF2-40B4-BE49-F238E27FC236}">
                <a16:creationId xmlns:a16="http://schemas.microsoft.com/office/drawing/2014/main" id="{7EC0EF38-EFC0-4A17-AA9A-04912EFD824C}"/>
              </a:ext>
            </a:extLst>
          </p:cNvPr>
          <p:cNvSpPr/>
          <p:nvPr/>
        </p:nvSpPr>
        <p:spPr>
          <a:xfrm>
            <a:off x="8505893" y="2946927"/>
            <a:ext cx="911331" cy="343361"/>
          </a:xfrm>
          <a:prstGeom prst="ellipse">
            <a:avLst/>
          </a:prstGeom>
          <a:noFill/>
          <a:ln>
            <a:solidFill>
              <a:srgbClr val="F37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45655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039965-FB1C-75CD-AEAC-FAA357507CD6}"/>
              </a:ext>
            </a:extLst>
          </p:cNvPr>
          <p:cNvSpPr>
            <a:spLocks noGrp="1"/>
          </p:cNvSpPr>
          <p:nvPr>
            <p:ph type="title"/>
          </p:nvPr>
        </p:nvSpPr>
        <p:spPr/>
        <p:txBody>
          <a:bodyPr/>
          <a:lstStyle/>
          <a:p>
            <a:r>
              <a:rPr lang="nb-NO" sz="4650" b="1" dirty="0">
                <a:ea typeface="Calibri"/>
                <a:cs typeface="Calibri"/>
              </a:rPr>
              <a:t>4. Sendte sesjoner</a:t>
            </a:r>
            <a:endParaRPr lang="nb-NO" b="1" dirty="0"/>
          </a:p>
        </p:txBody>
      </p:sp>
      <p:sp>
        <p:nvSpPr>
          <p:cNvPr id="3" name="Plassholder for tekst 2">
            <a:extLst>
              <a:ext uri="{FF2B5EF4-FFF2-40B4-BE49-F238E27FC236}">
                <a16:creationId xmlns:a16="http://schemas.microsoft.com/office/drawing/2014/main" id="{86822603-CE03-F5B6-430D-E3B49ECE11E0}"/>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8568D6AE-137B-DF02-6CC0-F9BD55AE3967}"/>
              </a:ext>
            </a:extLst>
          </p:cNvPr>
          <p:cNvSpPr>
            <a:spLocks noGrp="1"/>
          </p:cNvSpPr>
          <p:nvPr>
            <p:ph type="body" sz="quarter" idx="13"/>
          </p:nvPr>
        </p:nvSpPr>
        <p:spPr/>
        <p:txBody>
          <a:bodyPr vert="horz" lIns="0" tIns="0" rIns="0" bIns="0" rtlCol="0" anchor="t">
            <a:normAutofit fontScale="92500"/>
          </a:bodyPr>
          <a:lstStyle/>
          <a:p>
            <a:pPr>
              <a:buFont typeface="Arial" panose="020B0604020202020204" pitchFamily="34" charset="0"/>
              <a:buChar char="•"/>
            </a:pPr>
            <a:r>
              <a:rPr lang="nb-NO" dirty="0">
                <a:ea typeface="Calibri"/>
                <a:cs typeface="Calibri"/>
              </a:rPr>
              <a:t>Observatøren kan se sendte sesjoner ved å gå inn på "Sendte sesjoner" i hovedmenyen. </a:t>
            </a:r>
          </a:p>
          <a:p>
            <a:pPr>
              <a:buFont typeface="Arial" panose="020B0604020202020204" pitchFamily="34" charset="0"/>
              <a:buChar char="•"/>
            </a:pPr>
            <a:r>
              <a:rPr lang="nb-NO" dirty="0">
                <a:ea typeface="Calibri"/>
                <a:cs typeface="Calibri"/>
              </a:rPr>
              <a:t>Her kan man gå inn på hver enkelte sesjon, se detaljene på den enkelte observasjon (kort) og finne kort oppsummering av resultater fra sesjonen.</a:t>
            </a:r>
          </a:p>
          <a:p>
            <a:pPr>
              <a:buFont typeface="Arial" panose="020B0604020202020204" pitchFamily="34" charset="0"/>
              <a:buChar char="•"/>
            </a:pPr>
            <a:r>
              <a:rPr lang="nb-NO" dirty="0">
                <a:ea typeface="Calibri"/>
                <a:cs typeface="Calibri"/>
              </a:rPr>
              <a:t>Man kan også laste ned dataene som Excel fil.</a:t>
            </a:r>
          </a:p>
          <a:p>
            <a:pPr>
              <a:buFont typeface="Arial" panose="020B0604020202020204" pitchFamily="34" charset="0"/>
              <a:buChar char="•"/>
            </a:pPr>
            <a:r>
              <a:rPr lang="nb-NO" dirty="0">
                <a:ea typeface="Calibri"/>
                <a:cs typeface="Calibri"/>
              </a:rPr>
              <a:t>Det er ikke mulig å redigere sendte sesjoner. Koordinatoren har imidlertid anledning til å redigere dataene fra </a:t>
            </a:r>
            <a:r>
              <a:rPr lang="nb-NO" dirty="0" err="1">
                <a:ea typeface="Calibri"/>
                <a:cs typeface="Calibri"/>
              </a:rPr>
              <a:t>admin.grensesnittet</a:t>
            </a:r>
            <a:r>
              <a:rPr lang="nb-NO" dirty="0">
                <a:ea typeface="Calibri"/>
                <a:cs typeface="Calibri"/>
              </a:rPr>
              <a:t>. </a:t>
            </a:r>
          </a:p>
          <a:p>
            <a:pPr marL="269875" indent="-269875"/>
            <a:endParaRPr lang="nb-NO" dirty="0">
              <a:ea typeface="Calibri"/>
              <a:cs typeface="Calibri"/>
            </a:endParaRPr>
          </a:p>
        </p:txBody>
      </p:sp>
    </p:spTree>
    <p:extLst>
      <p:ext uri="{BB962C8B-B14F-4D97-AF65-F5344CB8AC3E}">
        <p14:creationId xmlns:p14="http://schemas.microsoft.com/office/powerpoint/2010/main" val="172227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404A95-C206-DA05-C05B-240A9647EA59}"/>
              </a:ext>
            </a:extLst>
          </p:cNvPr>
          <p:cNvSpPr>
            <a:spLocks noGrp="1"/>
          </p:cNvSpPr>
          <p:nvPr>
            <p:ph type="title"/>
          </p:nvPr>
        </p:nvSpPr>
        <p:spPr>
          <a:xfrm>
            <a:off x="997601" y="718428"/>
            <a:ext cx="11140677" cy="644022"/>
          </a:xfrm>
        </p:spPr>
        <p:txBody>
          <a:bodyPr/>
          <a:lstStyle/>
          <a:p>
            <a:r>
              <a:rPr lang="nb-NO" sz="4650" b="1" dirty="0">
                <a:ea typeface="Calibri"/>
                <a:cs typeface="Calibri"/>
              </a:rPr>
              <a:t>Mulig å legge snarvei på telefonens skjerm</a:t>
            </a:r>
          </a:p>
        </p:txBody>
      </p:sp>
      <p:sp>
        <p:nvSpPr>
          <p:cNvPr id="3" name="Plassholder for tekst 2">
            <a:extLst>
              <a:ext uri="{FF2B5EF4-FFF2-40B4-BE49-F238E27FC236}">
                <a16:creationId xmlns:a16="http://schemas.microsoft.com/office/drawing/2014/main" id="{01D24554-0C6E-918E-A6B6-69C9F793314F}"/>
              </a:ext>
            </a:extLst>
          </p:cNvPr>
          <p:cNvSpPr>
            <a:spLocks noGrp="1"/>
          </p:cNvSpPr>
          <p:nvPr>
            <p:ph type="body" sz="quarter" idx="11"/>
          </p:nvPr>
        </p:nvSpPr>
        <p:spPr/>
        <p:txBody>
          <a:bodyPr/>
          <a:lstStyle/>
          <a:p>
            <a:endParaRPr lang="nb-NO"/>
          </a:p>
        </p:txBody>
      </p:sp>
      <p:pic>
        <p:nvPicPr>
          <p:cNvPr id="1028" name="Picture 4">
            <a:extLst>
              <a:ext uri="{FF2B5EF4-FFF2-40B4-BE49-F238E27FC236}">
                <a16:creationId xmlns:a16="http://schemas.microsoft.com/office/drawing/2014/main" id="{12D5E234-8BF2-CB82-7D93-146BD9E87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853" y="1871923"/>
            <a:ext cx="2276377" cy="4680604"/>
          </a:xfrm>
          <a:prstGeom prst="rect">
            <a:avLst/>
          </a:prstGeom>
          <a:noFill/>
          <a:extLst>
            <a:ext uri="{909E8E84-426E-40DD-AFC4-6F175D3DCCD1}">
              <a14:hiddenFill xmlns:a14="http://schemas.microsoft.com/office/drawing/2010/main">
                <a:solidFill>
                  <a:srgbClr val="FFFFFF"/>
                </a:solidFill>
              </a14:hiddenFill>
            </a:ext>
          </a:extLst>
        </p:spPr>
      </p:pic>
      <p:sp>
        <p:nvSpPr>
          <p:cNvPr id="7" name="TekstSylinder 6">
            <a:extLst>
              <a:ext uri="{FF2B5EF4-FFF2-40B4-BE49-F238E27FC236}">
                <a16:creationId xmlns:a16="http://schemas.microsoft.com/office/drawing/2014/main" id="{D8315EC0-31DA-35D1-700E-78828D2B7CE5}"/>
              </a:ext>
            </a:extLst>
          </p:cNvPr>
          <p:cNvSpPr txBox="1"/>
          <p:nvPr/>
        </p:nvSpPr>
        <p:spPr>
          <a:xfrm>
            <a:off x="2887167" y="2680456"/>
            <a:ext cx="904903" cy="307777"/>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Send til</a:t>
            </a:r>
            <a:endParaRPr lang="nb-NO" sz="1400" b="1" dirty="0"/>
          </a:p>
        </p:txBody>
      </p:sp>
      <p:sp>
        <p:nvSpPr>
          <p:cNvPr id="9" name="TekstSylinder 8">
            <a:extLst>
              <a:ext uri="{FF2B5EF4-FFF2-40B4-BE49-F238E27FC236}">
                <a16:creationId xmlns:a16="http://schemas.microsoft.com/office/drawing/2014/main" id="{778DEF34-0430-9090-E07A-F5976E4DDD3E}"/>
              </a:ext>
            </a:extLst>
          </p:cNvPr>
          <p:cNvSpPr txBox="1"/>
          <p:nvPr/>
        </p:nvSpPr>
        <p:spPr>
          <a:xfrm>
            <a:off x="5267391" y="3100336"/>
            <a:ext cx="6097064" cy="230832"/>
          </a:xfrm>
          <a:prstGeom prst="rect">
            <a:avLst/>
          </a:prstGeom>
          <a:noFill/>
        </p:spPr>
        <p:txBody>
          <a:bodyPr wrap="square">
            <a:spAutoFit/>
          </a:bodyPr>
          <a:lstStyle/>
          <a:p>
            <a:r>
              <a:rPr lang="nb-NO" dirty="0">
                <a:solidFill>
                  <a:srgbClr val="F3786D"/>
                </a:solidFill>
              </a:rPr>
              <a:t> </a:t>
            </a:r>
          </a:p>
        </p:txBody>
      </p:sp>
      <p:cxnSp>
        <p:nvCxnSpPr>
          <p:cNvPr id="11" name="Rett pilkobling 10">
            <a:extLst>
              <a:ext uri="{FF2B5EF4-FFF2-40B4-BE49-F238E27FC236}">
                <a16:creationId xmlns:a16="http://schemas.microsoft.com/office/drawing/2014/main" id="{519D34F2-9207-F55C-3F34-4AA98DC94800}"/>
              </a:ext>
            </a:extLst>
          </p:cNvPr>
          <p:cNvCxnSpPr>
            <a:cxnSpLocks/>
          </p:cNvCxnSpPr>
          <p:nvPr/>
        </p:nvCxnSpPr>
        <p:spPr>
          <a:xfrm flipH="1">
            <a:off x="1655661" y="2988233"/>
            <a:ext cx="1432860" cy="3056220"/>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445BBF7D-2A67-10ED-E622-56ED0FDCF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808" y="1691415"/>
            <a:ext cx="2307903" cy="4861112"/>
          </a:xfrm>
          <a:prstGeom prst="rect">
            <a:avLst/>
          </a:prstGeom>
          <a:noFill/>
          <a:extLst>
            <a:ext uri="{909E8E84-426E-40DD-AFC4-6F175D3DCCD1}">
              <a14:hiddenFill xmlns:a14="http://schemas.microsoft.com/office/drawing/2010/main">
                <a:solidFill>
                  <a:srgbClr val="FFFFFF"/>
                </a:solidFill>
              </a14:hiddenFill>
            </a:ext>
          </a:extLst>
        </p:spPr>
      </p:pic>
      <p:sp>
        <p:nvSpPr>
          <p:cNvPr id="14" name="TekstSylinder 13">
            <a:extLst>
              <a:ext uri="{FF2B5EF4-FFF2-40B4-BE49-F238E27FC236}">
                <a16:creationId xmlns:a16="http://schemas.microsoft.com/office/drawing/2014/main" id="{178E1598-8C5E-8A78-444A-BC705052951F}"/>
              </a:ext>
            </a:extLst>
          </p:cNvPr>
          <p:cNvSpPr txBox="1"/>
          <p:nvPr/>
        </p:nvSpPr>
        <p:spPr>
          <a:xfrm>
            <a:off x="6229910" y="2366163"/>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15" name="Rett pilkobling 14">
            <a:extLst>
              <a:ext uri="{FF2B5EF4-FFF2-40B4-BE49-F238E27FC236}">
                <a16:creationId xmlns:a16="http://schemas.microsoft.com/office/drawing/2014/main" id="{8096EAA3-36E9-BD19-611F-16C6525A65A0}"/>
              </a:ext>
            </a:extLst>
          </p:cNvPr>
          <p:cNvCxnSpPr>
            <a:cxnSpLocks/>
          </p:cNvCxnSpPr>
          <p:nvPr/>
        </p:nvCxnSpPr>
        <p:spPr>
          <a:xfrm flipH="1">
            <a:off x="5624438" y="3091278"/>
            <a:ext cx="907047" cy="2241894"/>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pic>
        <p:nvPicPr>
          <p:cNvPr id="1032" name="Picture 8">
            <a:extLst>
              <a:ext uri="{FF2B5EF4-FFF2-40B4-BE49-F238E27FC236}">
                <a16:creationId xmlns:a16="http://schemas.microsoft.com/office/drawing/2014/main" id="{8A76BF36-E509-D6C3-D098-0B8900F59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017" y="1786944"/>
            <a:ext cx="2284946" cy="481041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Sylinder 16">
            <a:extLst>
              <a:ext uri="{FF2B5EF4-FFF2-40B4-BE49-F238E27FC236}">
                <a16:creationId xmlns:a16="http://schemas.microsoft.com/office/drawing/2014/main" id="{F5C40096-6C9B-C2F5-ACF1-57B8AD8E3617}"/>
              </a:ext>
            </a:extLst>
          </p:cNvPr>
          <p:cNvSpPr txBox="1"/>
          <p:nvPr/>
        </p:nvSpPr>
        <p:spPr>
          <a:xfrm>
            <a:off x="10217999" y="1994586"/>
            <a:ext cx="904903" cy="738664"/>
          </a:xfrm>
          <a:prstGeom prst="rect">
            <a:avLst/>
          </a:prstGeom>
          <a:noFill/>
        </p:spPr>
        <p:txBody>
          <a:bodyPr wrap="square">
            <a:spAutoFit/>
          </a:bodyPr>
          <a:lstStyle/>
          <a:p>
            <a:r>
              <a:rPr lang="nb-NO" b="0" i="0" dirty="0">
                <a:solidFill>
                  <a:srgbClr val="000000"/>
                </a:solidFill>
                <a:effectLst/>
                <a:latin typeface="Times New Roman" panose="02020603050405020304" pitchFamily="18" charset="0"/>
              </a:rPr>
              <a:t> </a:t>
            </a:r>
            <a:r>
              <a:rPr lang="nb-NO" sz="1400" b="1" i="0" dirty="0">
                <a:solidFill>
                  <a:srgbClr val="000000"/>
                </a:solidFill>
                <a:effectLst/>
                <a:latin typeface="Times New Roman" panose="02020603050405020304" pitchFamily="18" charset="0"/>
              </a:rPr>
              <a:t>Legg til på hjem skjerm</a:t>
            </a:r>
            <a:endParaRPr lang="nb-NO" sz="1400" b="1" dirty="0"/>
          </a:p>
        </p:txBody>
      </p:sp>
      <p:cxnSp>
        <p:nvCxnSpPr>
          <p:cNvPr id="21" name="Rett pilkobling 20">
            <a:extLst>
              <a:ext uri="{FF2B5EF4-FFF2-40B4-BE49-F238E27FC236}">
                <a16:creationId xmlns:a16="http://schemas.microsoft.com/office/drawing/2014/main" id="{0BABFAD0-425C-42A1-E88C-E45CEC59C270}"/>
              </a:ext>
            </a:extLst>
          </p:cNvPr>
          <p:cNvCxnSpPr>
            <a:cxnSpLocks/>
          </p:cNvCxnSpPr>
          <p:nvPr/>
        </p:nvCxnSpPr>
        <p:spPr>
          <a:xfrm flipH="1" flipV="1">
            <a:off x="9719228" y="2243132"/>
            <a:ext cx="589507" cy="211968"/>
          </a:xfrm>
          <a:prstGeom prst="straightConnector1">
            <a:avLst/>
          </a:prstGeom>
          <a:ln w="254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851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1C9FC8-16D5-4FB1-9B41-CF8FF1467FFA}"/>
              </a:ext>
            </a:extLst>
          </p:cNvPr>
          <p:cNvSpPr>
            <a:spLocks noGrp="1"/>
          </p:cNvSpPr>
          <p:nvPr>
            <p:ph type="title"/>
          </p:nvPr>
        </p:nvSpPr>
        <p:spPr/>
        <p:txBody>
          <a:bodyPr/>
          <a:lstStyle/>
          <a:p>
            <a:r>
              <a:rPr lang="nb-NO" b="1" dirty="0"/>
              <a:t>Innhold</a:t>
            </a:r>
          </a:p>
        </p:txBody>
      </p:sp>
      <p:sp>
        <p:nvSpPr>
          <p:cNvPr id="3" name="Plassholder for tekst 2">
            <a:extLst>
              <a:ext uri="{FF2B5EF4-FFF2-40B4-BE49-F238E27FC236}">
                <a16:creationId xmlns:a16="http://schemas.microsoft.com/office/drawing/2014/main" id="{0E22CDC8-7A77-46E0-B3DA-0E8FF7C97871}"/>
              </a:ext>
            </a:extLst>
          </p:cNvPr>
          <p:cNvSpPr>
            <a:spLocks noGrp="1"/>
          </p:cNvSpPr>
          <p:nvPr>
            <p:ph type="body" sz="quarter" idx="11"/>
          </p:nvPr>
        </p:nvSpPr>
        <p:spPr/>
        <p:txBody>
          <a:bodyPr/>
          <a:lstStyle/>
          <a:p>
            <a:endParaRPr lang="nb-NO"/>
          </a:p>
        </p:txBody>
      </p:sp>
      <p:sp>
        <p:nvSpPr>
          <p:cNvPr id="4" name="Plassholder for tekst 3">
            <a:extLst>
              <a:ext uri="{FF2B5EF4-FFF2-40B4-BE49-F238E27FC236}">
                <a16:creationId xmlns:a16="http://schemas.microsoft.com/office/drawing/2014/main" id="{A2958546-4ED9-4E01-9A69-182222A454D4}"/>
              </a:ext>
            </a:extLst>
          </p:cNvPr>
          <p:cNvSpPr>
            <a:spLocks noGrp="1"/>
          </p:cNvSpPr>
          <p:nvPr>
            <p:ph type="body" sz="quarter" idx="13"/>
          </p:nvPr>
        </p:nvSpPr>
        <p:spPr>
          <a:xfrm>
            <a:off x="1015458" y="1978090"/>
            <a:ext cx="10754295" cy="4385388"/>
          </a:xfrm>
        </p:spPr>
        <p:txBody>
          <a:bodyPr vert="horz" lIns="0" tIns="0" rIns="0" bIns="0" rtlCol="0" anchor="t">
            <a:normAutofit/>
          </a:bodyPr>
          <a:lstStyle/>
          <a:p>
            <a:pPr marL="514350" indent="-514350">
              <a:buFont typeface="+mj-lt"/>
              <a:buAutoNum type="arabicPeriod"/>
            </a:pPr>
            <a:r>
              <a:rPr lang="nb-NO" dirty="0"/>
              <a:t>Innledning</a:t>
            </a:r>
          </a:p>
          <a:p>
            <a:pPr marL="514350" indent="-514350">
              <a:buFont typeface="+mj-lt"/>
              <a:buAutoNum type="arabicPeriod"/>
            </a:pPr>
            <a:r>
              <a:rPr lang="nb-NO" dirty="0"/>
              <a:t>Smykker, klokker og negler – anbefalinger for helsepersonell</a:t>
            </a:r>
          </a:p>
          <a:p>
            <a:pPr marL="514350" indent="-514350">
              <a:buFont typeface="+mj-lt"/>
              <a:buAutoNum type="arabicPeriod"/>
            </a:pPr>
            <a:r>
              <a:rPr lang="nb-NO" dirty="0"/>
              <a:t>Gjennomføring av observasjon – organisering og etiske vurderinger</a:t>
            </a:r>
            <a:endParaRPr lang="nb-NO" dirty="0">
              <a:cs typeface="Calibri"/>
            </a:endParaRPr>
          </a:p>
          <a:p>
            <a:pPr marL="514350" indent="-514350">
              <a:buFont typeface="+mj-lt"/>
              <a:buAutoNum type="arabicPeriod"/>
            </a:pPr>
            <a:r>
              <a:rPr lang="nb-NO" dirty="0"/>
              <a:t>Hvordan observere med modulen «Smykker, klokker og negler»</a:t>
            </a:r>
          </a:p>
          <a:p>
            <a:pPr marL="0" indent="0">
              <a:buNone/>
            </a:pPr>
            <a:endParaRPr lang="nb-NO" dirty="0">
              <a:cs typeface="Calibri" panose="020F0502020204030204"/>
            </a:endParaRPr>
          </a:p>
        </p:txBody>
      </p:sp>
    </p:spTree>
    <p:extLst>
      <p:ext uri="{BB962C8B-B14F-4D97-AF65-F5344CB8AC3E}">
        <p14:creationId xmlns:p14="http://schemas.microsoft.com/office/powerpoint/2010/main" val="2953451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8E47AA0A-4883-45D0-9D0B-5465AA8F10DA}"/>
              </a:ext>
            </a:extLst>
          </p:cNvPr>
          <p:cNvSpPr>
            <a:spLocks noGrp="1"/>
          </p:cNvSpPr>
          <p:nvPr>
            <p:ph type="body" sz="quarter" idx="13"/>
          </p:nvPr>
        </p:nvSpPr>
        <p:spPr>
          <a:xfrm>
            <a:off x="1170734" y="1349260"/>
            <a:ext cx="10483553" cy="4671977"/>
          </a:xfrm>
        </p:spPr>
        <p:txBody>
          <a:bodyPr>
            <a:normAutofit lnSpcReduction="10000"/>
          </a:bodyPr>
          <a:lstStyle/>
          <a:p>
            <a:pPr>
              <a:buFont typeface="Arial" panose="020B0604020202020204" pitchFamily="34" charset="0"/>
              <a:buChar char="•"/>
            </a:pPr>
            <a:r>
              <a:rPr lang="nb-NO" dirty="0"/>
              <a:t>For mer informasjon om NOST og opplæring i andre moduler se </a:t>
            </a:r>
            <a:r>
              <a:rPr lang="nb-NO" dirty="0">
                <a:hlinkClick r:id="rId2"/>
              </a:rPr>
              <a:t>Håndbok for NOST</a:t>
            </a:r>
            <a:r>
              <a:rPr lang="nb-NO" dirty="0"/>
              <a:t>, inkludert artikkelen om </a:t>
            </a:r>
            <a:r>
              <a:rPr lang="nb-NO" dirty="0">
                <a:hlinkClick r:id="rId3"/>
              </a:rPr>
              <a:t>administratorgrensesnittet</a:t>
            </a:r>
            <a:r>
              <a:rPr lang="nb-NO" dirty="0"/>
              <a:t>. </a:t>
            </a:r>
          </a:p>
          <a:p>
            <a:pPr>
              <a:buFont typeface="Arial" panose="020B0604020202020204" pitchFamily="34" charset="0"/>
              <a:buChar char="•"/>
            </a:pPr>
            <a:endParaRPr lang="nb-NO" dirty="0"/>
          </a:p>
          <a:p>
            <a:pPr>
              <a:buFont typeface="Arial" panose="020B0604020202020204" pitchFamily="34" charset="0"/>
              <a:buChar char="•"/>
            </a:pPr>
            <a:r>
              <a:rPr lang="nb-NO" dirty="0"/>
              <a:t>For mer om modellen 4 Indikasjoner og råd om håndhygiene til helsepersonell, se </a:t>
            </a:r>
            <a:r>
              <a:rPr lang="nb-NO" dirty="0">
                <a:hlinkClick r:id="rId4"/>
              </a:rPr>
              <a:t>Nasjonal veileder for håndhygiene</a:t>
            </a:r>
            <a:r>
              <a:rPr lang="nb-NO" dirty="0"/>
              <a:t>.</a:t>
            </a:r>
          </a:p>
          <a:p>
            <a:pPr>
              <a:buFont typeface="Arial" panose="020B0604020202020204" pitchFamily="34" charset="0"/>
              <a:buChar char="•"/>
            </a:pPr>
            <a:endParaRPr lang="nb-NO" dirty="0"/>
          </a:p>
          <a:p>
            <a:pPr>
              <a:buFont typeface="Arial" panose="020B0604020202020204" pitchFamily="34" charset="0"/>
              <a:buChar char="•"/>
            </a:pPr>
            <a:r>
              <a:rPr lang="nb-NO" dirty="0"/>
              <a:t>Det finnes mye undervisningsmateriell om håndhygiene </a:t>
            </a:r>
            <a:r>
              <a:rPr lang="nb-NO" dirty="0">
                <a:solidFill>
                  <a:srgbClr val="0070C0"/>
                </a:solidFill>
              </a:rPr>
              <a:t>(</a:t>
            </a:r>
            <a:r>
              <a:rPr lang="nb-NO" dirty="0">
                <a:hlinkClick r:id="rId5"/>
              </a:rPr>
              <a:t>filmer, </a:t>
            </a:r>
            <a:r>
              <a:rPr lang="nb-NO" dirty="0" err="1">
                <a:hlinkClick r:id="rId5"/>
              </a:rPr>
              <a:t>pp</a:t>
            </a:r>
            <a:r>
              <a:rPr lang="nb-NO" dirty="0">
                <a:hlinkClick r:id="rId5"/>
              </a:rPr>
              <a:t>-presentasjoner, quiz mm</a:t>
            </a:r>
            <a:r>
              <a:rPr lang="nb-NO" dirty="0"/>
              <a:t> og </a:t>
            </a:r>
            <a:r>
              <a:rPr lang="nb-NO" dirty="0">
                <a:hlinkClick r:id="rId6"/>
              </a:rPr>
              <a:t>plakater</a:t>
            </a:r>
            <a:r>
              <a:rPr lang="nb-NO" dirty="0">
                <a:solidFill>
                  <a:srgbClr val="0070C0"/>
                </a:solidFill>
              </a:rPr>
              <a:t>)</a:t>
            </a:r>
            <a:r>
              <a:rPr lang="nb-NO" dirty="0"/>
              <a:t> fritt tilgjengelig på temasiden </a:t>
            </a:r>
            <a:r>
              <a:rPr lang="nb-NO" dirty="0">
                <a:hlinkClick r:id="rId7"/>
              </a:rPr>
              <a:t>Håndhygiene i helsetjenesten</a:t>
            </a:r>
            <a:r>
              <a:rPr lang="nb-NO" dirty="0"/>
              <a:t>. </a:t>
            </a:r>
          </a:p>
          <a:p>
            <a:pPr marL="0" indent="0">
              <a:buNone/>
            </a:pPr>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205990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005182-9432-8A5E-D739-3BD29B6A9FB7}"/>
              </a:ext>
            </a:extLst>
          </p:cNvPr>
          <p:cNvSpPr>
            <a:spLocks noGrp="1"/>
          </p:cNvSpPr>
          <p:nvPr>
            <p:ph type="title"/>
          </p:nvPr>
        </p:nvSpPr>
        <p:spPr/>
        <p:txBody>
          <a:bodyPr/>
          <a:lstStyle/>
          <a:p>
            <a:r>
              <a:rPr lang="nb-NO" b="1" dirty="0"/>
              <a:t>Hold deg oppdatert!</a:t>
            </a:r>
          </a:p>
        </p:txBody>
      </p:sp>
      <p:sp>
        <p:nvSpPr>
          <p:cNvPr id="4" name="Plassholder for tekst 3">
            <a:extLst>
              <a:ext uri="{FF2B5EF4-FFF2-40B4-BE49-F238E27FC236}">
                <a16:creationId xmlns:a16="http://schemas.microsoft.com/office/drawing/2014/main" id="{976D7110-047C-4BF9-32AE-0C1761F79244}"/>
              </a:ext>
            </a:extLst>
          </p:cNvPr>
          <p:cNvSpPr>
            <a:spLocks noGrp="1"/>
          </p:cNvSpPr>
          <p:nvPr>
            <p:ph type="body" sz="quarter" idx="13"/>
          </p:nvPr>
        </p:nvSpPr>
        <p:spPr>
          <a:xfrm>
            <a:off x="856069" y="2051561"/>
            <a:ext cx="6375242" cy="2772109"/>
          </a:xfrm>
        </p:spPr>
        <p:txBody>
          <a:bodyPr>
            <a:normAutofit fontScale="92500" lnSpcReduction="10000"/>
          </a:bodyPr>
          <a:lstStyle/>
          <a:p>
            <a:pPr>
              <a:buFont typeface="Arial" panose="020B0604020202020204" pitchFamily="34" charset="0"/>
              <a:buChar char="•"/>
            </a:pPr>
            <a:r>
              <a:rPr lang="nb-NO" dirty="0"/>
              <a:t>Følg FB siden:  Folkehelseinstituttet – Håndhygiene i helsetjenesten</a:t>
            </a:r>
          </a:p>
          <a:p>
            <a:pPr>
              <a:buFont typeface="Arial" panose="020B0604020202020204" pitchFamily="34" charset="0"/>
              <a:buChar char="•"/>
            </a:pPr>
            <a:r>
              <a:rPr lang="nb-NO" dirty="0"/>
              <a:t>Følg Temasiden for håndhygiene ved å melde dere på nyhetsbrev</a:t>
            </a:r>
          </a:p>
          <a:p>
            <a:pPr>
              <a:buFont typeface="Arial" panose="020B0604020202020204" pitchFamily="34" charset="0"/>
              <a:buChar char="•"/>
            </a:pPr>
            <a:r>
              <a:rPr lang="nb-NO" dirty="0"/>
              <a:t>Følg endringer i NOST ved å melde dere på nyhetsbrev (Nytt om NOST)</a:t>
            </a:r>
          </a:p>
          <a:p>
            <a:pPr marL="0" indent="0" algn="ctr">
              <a:buNone/>
            </a:pPr>
            <a:endParaRPr lang="nb-NO" b="1" dirty="0">
              <a:solidFill>
                <a:srgbClr val="FF0000"/>
              </a:solidFill>
            </a:endParaRPr>
          </a:p>
        </p:txBody>
      </p:sp>
      <p:pic>
        <p:nvPicPr>
          <p:cNvPr id="6" name="Bilde 5">
            <a:extLst>
              <a:ext uri="{FF2B5EF4-FFF2-40B4-BE49-F238E27FC236}">
                <a16:creationId xmlns:a16="http://schemas.microsoft.com/office/drawing/2014/main" id="{F8A00E6A-4214-9105-153C-B7711E1E2118}"/>
              </a:ext>
            </a:extLst>
          </p:cNvPr>
          <p:cNvPicPr>
            <a:picLocks noChangeAspect="1"/>
          </p:cNvPicPr>
          <p:nvPr/>
        </p:nvPicPr>
        <p:blipFill>
          <a:blip r:embed="rId3"/>
          <a:stretch>
            <a:fillRect/>
          </a:stretch>
        </p:blipFill>
        <p:spPr>
          <a:xfrm>
            <a:off x="6751445" y="473111"/>
            <a:ext cx="5073890" cy="3156899"/>
          </a:xfrm>
          <a:prstGeom prst="rect">
            <a:avLst/>
          </a:prstGeom>
        </p:spPr>
      </p:pic>
      <p:sp>
        <p:nvSpPr>
          <p:cNvPr id="7" name="TekstSylinder 6">
            <a:extLst>
              <a:ext uri="{FF2B5EF4-FFF2-40B4-BE49-F238E27FC236}">
                <a16:creationId xmlns:a16="http://schemas.microsoft.com/office/drawing/2014/main" id="{1D2FD80D-258B-E90D-809C-F5AD57D28030}"/>
              </a:ext>
            </a:extLst>
          </p:cNvPr>
          <p:cNvSpPr txBox="1"/>
          <p:nvPr/>
        </p:nvSpPr>
        <p:spPr>
          <a:xfrm>
            <a:off x="1059501" y="5384615"/>
            <a:ext cx="10427515" cy="1000274"/>
          </a:xfrm>
          <a:prstGeom prst="rect">
            <a:avLst/>
          </a:prstGeom>
          <a:noFill/>
        </p:spPr>
        <p:txBody>
          <a:bodyPr wrap="square" rtlCol="0">
            <a:spAutoFit/>
          </a:bodyPr>
          <a:lstStyle/>
          <a:p>
            <a:pPr marL="0" indent="0" algn="ctr">
              <a:buNone/>
            </a:pPr>
            <a:r>
              <a:rPr lang="nb-NO" sz="2400" b="1" dirty="0">
                <a:solidFill>
                  <a:srgbClr val="0070C0"/>
                </a:solidFill>
              </a:rPr>
              <a:t>Spørsmål? – </a:t>
            </a:r>
            <a:r>
              <a:rPr lang="nb-NO" sz="2400" b="1" dirty="0">
                <a:solidFill>
                  <a:srgbClr val="FF0000"/>
                </a:solidFill>
                <a:hlinkClick r:id="rId4"/>
              </a:rPr>
              <a:t>nost@fhi.no</a:t>
            </a:r>
            <a:endParaRPr lang="nb-NO" sz="2400" b="1" dirty="0">
              <a:solidFill>
                <a:srgbClr val="FF0000"/>
              </a:solidFill>
            </a:endParaRPr>
          </a:p>
          <a:p>
            <a:pPr marL="0" indent="0" algn="ctr">
              <a:buNone/>
            </a:pPr>
            <a:endParaRPr lang="nb-NO" sz="2400" dirty="0"/>
          </a:p>
          <a:p>
            <a:pPr algn="l"/>
            <a:endParaRPr lang="nb-NO" sz="1100" dirty="0" err="1"/>
          </a:p>
        </p:txBody>
      </p:sp>
      <p:cxnSp>
        <p:nvCxnSpPr>
          <p:cNvPr id="9" name="Rett pilkobling 8">
            <a:extLst>
              <a:ext uri="{FF2B5EF4-FFF2-40B4-BE49-F238E27FC236}">
                <a16:creationId xmlns:a16="http://schemas.microsoft.com/office/drawing/2014/main" id="{C4B1CC42-A6F1-612F-56D3-1E8FF3C2EE9C}"/>
              </a:ext>
            </a:extLst>
          </p:cNvPr>
          <p:cNvCxnSpPr>
            <a:cxnSpLocks/>
          </p:cNvCxnSpPr>
          <p:nvPr/>
        </p:nvCxnSpPr>
        <p:spPr>
          <a:xfrm flipV="1">
            <a:off x="6199464" y="1518407"/>
            <a:ext cx="1812022" cy="390614"/>
          </a:xfrm>
          <a:prstGeom prst="straightConnector1">
            <a:avLst/>
          </a:prstGeom>
          <a:ln w="38100">
            <a:solidFill>
              <a:srgbClr val="F3786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8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804806-9300-0872-C774-6FCF6BD21566}"/>
              </a:ext>
            </a:extLst>
          </p:cNvPr>
          <p:cNvSpPr>
            <a:spLocks noGrp="1"/>
          </p:cNvSpPr>
          <p:nvPr>
            <p:ph type="title"/>
          </p:nvPr>
        </p:nvSpPr>
        <p:spPr>
          <a:xfrm>
            <a:off x="946755" y="687199"/>
            <a:ext cx="10515600" cy="644097"/>
          </a:xfrm>
        </p:spPr>
        <p:txBody>
          <a:bodyPr/>
          <a:lstStyle/>
          <a:p>
            <a:r>
              <a:rPr lang="nb-NO" sz="4650" b="1" dirty="0">
                <a:cs typeface="Calibri"/>
              </a:rPr>
              <a:t>1. Innledning</a:t>
            </a:r>
            <a:endParaRPr lang="nb-NO" b="1" dirty="0"/>
          </a:p>
        </p:txBody>
      </p:sp>
      <p:sp>
        <p:nvSpPr>
          <p:cNvPr id="4" name="Plassholder for tekst 3">
            <a:extLst>
              <a:ext uri="{FF2B5EF4-FFF2-40B4-BE49-F238E27FC236}">
                <a16:creationId xmlns:a16="http://schemas.microsoft.com/office/drawing/2014/main" id="{0CADF815-E261-83FB-4475-BDE131D0E4C7}"/>
              </a:ext>
            </a:extLst>
          </p:cNvPr>
          <p:cNvSpPr>
            <a:spLocks noGrp="1"/>
          </p:cNvSpPr>
          <p:nvPr>
            <p:ph type="body" sz="quarter" idx="13"/>
          </p:nvPr>
        </p:nvSpPr>
        <p:spPr>
          <a:xfrm>
            <a:off x="862143" y="1745557"/>
            <a:ext cx="8609235" cy="4810691"/>
          </a:xfrm>
        </p:spPr>
        <p:txBody>
          <a:bodyPr vert="horz" lIns="0" tIns="0" rIns="0" bIns="0" rtlCol="0" anchor="t">
            <a:normAutofit/>
          </a:bodyPr>
          <a:lstStyle/>
          <a:p>
            <a:pPr>
              <a:buFont typeface="Arial" panose="020B0604020202020204" pitchFamily="34" charset="0"/>
              <a:buChar char="•"/>
            </a:pPr>
            <a:r>
              <a:rPr lang="nb-NO" sz="2200" dirty="0">
                <a:cs typeface="Calibri"/>
              </a:rPr>
              <a:t>I dette dokumentet gis en presentasjon av modulen «Smykker, klokker og negler » i NOST -  Nasjonalt verktøy for observasjon av smitteforebyggende tiltak i helsetjenesten. </a:t>
            </a:r>
          </a:p>
          <a:p>
            <a:pPr>
              <a:buFont typeface="Arial" panose="020B0604020202020204" pitchFamily="34" charset="0"/>
              <a:buChar char="•"/>
            </a:pPr>
            <a:r>
              <a:rPr lang="nb-NO" sz="2200" dirty="0">
                <a:cs typeface="Calibri"/>
              </a:rPr>
              <a:t>Med modulen kan man observere om helsepersonell følger anbefalingene om å være «Bar fra albuen og ned» – uten armbåndsur og håndsmykker, og med korte og naturlige negler. </a:t>
            </a:r>
          </a:p>
          <a:p>
            <a:pPr lvl="1">
              <a:buFont typeface="Arial" panose="020B0604020202020204" pitchFamily="34" charset="0"/>
              <a:buChar char="•"/>
            </a:pPr>
            <a:endParaRPr lang="nb-NO" sz="1000" u="sng" dirty="0">
              <a:solidFill>
                <a:srgbClr val="BF1E54"/>
              </a:solidFill>
              <a:latin typeface="Brandon Regular"/>
            </a:endParaRPr>
          </a:p>
          <a:p>
            <a:pPr>
              <a:buFont typeface="Arial" panose="020B0604020202020204" pitchFamily="34" charset="0"/>
              <a:buChar char="•"/>
            </a:pPr>
            <a:r>
              <a:rPr lang="nb-NO" sz="2200" dirty="0">
                <a:cs typeface="Calibri"/>
              </a:rPr>
              <a:t>Les mer om løsningen, inkludert hvordan du oppretter bruker og logger </a:t>
            </a:r>
            <a:r>
              <a:rPr lang="nb-NO" sz="2200">
                <a:cs typeface="Calibri"/>
              </a:rPr>
              <a:t>deg på, </a:t>
            </a:r>
            <a:r>
              <a:rPr lang="nb-NO" sz="2200" dirty="0">
                <a:cs typeface="Calibri"/>
              </a:rPr>
              <a:t>i </a:t>
            </a:r>
            <a:r>
              <a:rPr lang="nb-NO" sz="2200" dirty="0">
                <a:cs typeface="Calibri"/>
                <a:hlinkClick r:id="rId3"/>
              </a:rPr>
              <a:t>håndboken for NOST</a:t>
            </a:r>
            <a:r>
              <a:rPr lang="nb-NO" sz="2200" dirty="0">
                <a:cs typeface="Calibri"/>
              </a:rPr>
              <a:t>.</a:t>
            </a:r>
          </a:p>
          <a:p>
            <a:pPr lvl="1">
              <a:buFont typeface="Arial" panose="020B0604020202020204" pitchFamily="34" charset="0"/>
              <a:buChar char="•"/>
            </a:pPr>
            <a:endParaRPr lang="nb-NO" sz="1000" u="sng" dirty="0">
              <a:solidFill>
                <a:srgbClr val="BF1E54"/>
              </a:solidFill>
              <a:latin typeface="Brandon Regular"/>
            </a:endParaRPr>
          </a:p>
          <a:p>
            <a:pPr marL="269875" indent="-269875"/>
            <a:endParaRPr lang="nb-NO" sz="2400" dirty="0">
              <a:cs typeface="Calibri"/>
            </a:endParaRPr>
          </a:p>
          <a:p>
            <a:pPr marL="0" indent="0">
              <a:buNone/>
            </a:pPr>
            <a:endParaRPr lang="nb-NO" dirty="0">
              <a:cs typeface="Calibri"/>
            </a:endParaRPr>
          </a:p>
          <a:p>
            <a:pPr marL="269875" indent="-269875"/>
            <a:endParaRPr lang="nb-NO" dirty="0">
              <a:cs typeface="Calibri"/>
            </a:endParaRPr>
          </a:p>
        </p:txBody>
      </p:sp>
      <p:pic>
        <p:nvPicPr>
          <p:cNvPr id="3" name="Bilde 2">
            <a:extLst>
              <a:ext uri="{FF2B5EF4-FFF2-40B4-BE49-F238E27FC236}">
                <a16:creationId xmlns:a16="http://schemas.microsoft.com/office/drawing/2014/main" id="{8C449642-9F61-8C8B-3C2A-0DE7303271A3}"/>
              </a:ext>
            </a:extLst>
          </p:cNvPr>
          <p:cNvPicPr>
            <a:picLocks noChangeAspect="1"/>
          </p:cNvPicPr>
          <p:nvPr/>
        </p:nvPicPr>
        <p:blipFill>
          <a:blip r:embed="rId4"/>
          <a:stretch>
            <a:fillRect/>
          </a:stretch>
        </p:blipFill>
        <p:spPr>
          <a:xfrm>
            <a:off x="9471378" y="2314675"/>
            <a:ext cx="2235111" cy="4082428"/>
          </a:xfrm>
          <a:prstGeom prst="rect">
            <a:avLst/>
          </a:prstGeom>
        </p:spPr>
      </p:pic>
    </p:spTree>
    <p:extLst>
      <p:ext uri="{BB962C8B-B14F-4D97-AF65-F5344CB8AC3E}">
        <p14:creationId xmlns:p14="http://schemas.microsoft.com/office/powerpoint/2010/main" val="390838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A1BA0A-571B-C3DD-0CA7-6302C5F6418E}"/>
              </a:ext>
            </a:extLst>
          </p:cNvPr>
          <p:cNvSpPr>
            <a:spLocks noGrp="1"/>
          </p:cNvSpPr>
          <p:nvPr>
            <p:ph type="title"/>
          </p:nvPr>
        </p:nvSpPr>
        <p:spPr/>
        <p:txBody>
          <a:bodyPr/>
          <a:lstStyle/>
          <a:p>
            <a:r>
              <a:rPr lang="nb-NO" b="1" dirty="0"/>
              <a:t>2. Smykker, klokker og negler </a:t>
            </a:r>
          </a:p>
        </p:txBody>
      </p:sp>
      <p:sp>
        <p:nvSpPr>
          <p:cNvPr id="3" name="Plassholder for tekst 2">
            <a:extLst>
              <a:ext uri="{FF2B5EF4-FFF2-40B4-BE49-F238E27FC236}">
                <a16:creationId xmlns:a16="http://schemas.microsoft.com/office/drawing/2014/main" id="{9BBDE515-86EC-E568-6922-0BAA5CDE7D8E}"/>
              </a:ext>
            </a:extLst>
          </p:cNvPr>
          <p:cNvSpPr>
            <a:spLocks noGrp="1"/>
          </p:cNvSpPr>
          <p:nvPr>
            <p:ph type="body" sz="quarter" idx="11"/>
          </p:nvPr>
        </p:nvSpPr>
        <p:spPr/>
        <p:txBody>
          <a:bodyPr/>
          <a:lstStyle/>
          <a:p>
            <a:r>
              <a:rPr lang="nb-NO" dirty="0"/>
              <a:t>Anbefalinger for helsepersonell </a:t>
            </a:r>
          </a:p>
        </p:txBody>
      </p:sp>
      <p:sp>
        <p:nvSpPr>
          <p:cNvPr id="4" name="Plassholder for tekst 3">
            <a:extLst>
              <a:ext uri="{FF2B5EF4-FFF2-40B4-BE49-F238E27FC236}">
                <a16:creationId xmlns:a16="http://schemas.microsoft.com/office/drawing/2014/main" id="{4B533DC7-3598-6DE1-5FC9-E11E1F921E17}"/>
              </a:ext>
            </a:extLst>
          </p:cNvPr>
          <p:cNvSpPr>
            <a:spLocks noGrp="1"/>
          </p:cNvSpPr>
          <p:nvPr>
            <p:ph type="body" sz="quarter" idx="13"/>
          </p:nvPr>
        </p:nvSpPr>
        <p:spPr>
          <a:xfrm>
            <a:off x="942307" y="2113388"/>
            <a:ext cx="7104413" cy="4186828"/>
          </a:xfrm>
        </p:spPr>
        <p:txBody>
          <a:bodyPr>
            <a:normAutofit fontScale="77500" lnSpcReduction="20000"/>
          </a:bodyPr>
          <a:lstStyle/>
          <a:p>
            <a:pPr>
              <a:buFont typeface="Arial" panose="020B0604020202020204" pitchFamily="34" charset="0"/>
              <a:buChar char="•"/>
            </a:pPr>
            <a:r>
              <a:rPr lang="nb-NO" sz="2800" dirty="0"/>
              <a:t>Håndsmykker, armbåndsur, lange negler og påsatte negler er ikke forenelig med god håndhygiene. </a:t>
            </a:r>
          </a:p>
          <a:p>
            <a:pPr>
              <a:buFont typeface="Arial" panose="020B0604020202020204" pitchFamily="34" charset="0"/>
              <a:buChar char="•"/>
            </a:pPr>
            <a:r>
              <a:rPr lang="nb-NO" sz="2800" dirty="0"/>
              <a:t>Det er derfor anbefalt at alt helsepersonell har korte, naturlige negler (ikke påsatte negler eller </a:t>
            </a:r>
            <a:r>
              <a:rPr lang="nb-NO" sz="2800" dirty="0" err="1"/>
              <a:t>shellac</a:t>
            </a:r>
            <a:r>
              <a:rPr lang="nb-NO" sz="2800" dirty="0"/>
              <a:t>), og at de ikke benytter armbåndsur, ringer (inkludert glatte gifteringer) eller andre håndsmykker på arbeid. </a:t>
            </a:r>
          </a:p>
          <a:p>
            <a:pPr>
              <a:buFont typeface="Arial" panose="020B0604020202020204" pitchFamily="34" charset="0"/>
              <a:buChar char="•"/>
            </a:pPr>
            <a:r>
              <a:rPr lang="nb-NO" sz="2800" dirty="0">
                <a:hlinkClick r:id="rId2"/>
              </a:rPr>
              <a:t>Negler</a:t>
            </a:r>
            <a:r>
              <a:rPr lang="nb-NO" sz="2800" dirty="0"/>
              <a:t> og </a:t>
            </a:r>
            <a:r>
              <a:rPr lang="nb-NO" sz="2800" dirty="0">
                <a:hlinkClick r:id="rId3"/>
              </a:rPr>
              <a:t>håndsmykker</a:t>
            </a:r>
            <a:r>
              <a:rPr lang="nb-NO" sz="2800" dirty="0"/>
              <a:t> er omtalt i egne kapitler i den </a:t>
            </a:r>
            <a:r>
              <a:rPr lang="nb-NO" sz="2800" dirty="0">
                <a:hlinkClick r:id="rId4"/>
              </a:rPr>
              <a:t>nasjonale veilederen for håndhygiene</a:t>
            </a:r>
            <a:r>
              <a:rPr lang="nb-NO" sz="2800" dirty="0"/>
              <a:t>. </a:t>
            </a:r>
          </a:p>
          <a:p>
            <a:pPr>
              <a:buFont typeface="Arial" panose="020B0604020202020204" pitchFamily="34" charset="0"/>
              <a:buChar char="•"/>
            </a:pPr>
            <a:r>
              <a:rPr lang="nb-NO" sz="2800" dirty="0"/>
              <a:t>Det er også utarbeidet  </a:t>
            </a:r>
            <a:r>
              <a:rPr lang="nb-NO" sz="2800" dirty="0">
                <a:hlinkClick r:id="rId5"/>
              </a:rPr>
              <a:t>informasjonsmateriell</a:t>
            </a:r>
            <a:r>
              <a:rPr lang="nb-NO" sz="2800" dirty="0"/>
              <a:t> om temaet, ment for undervisning av helsepersonell. Alt fritt tilgjengelig på Folkehelseinstituttets temaside om håndhygiene. </a:t>
            </a:r>
          </a:p>
          <a:p>
            <a:endParaRPr lang="nb-NO" dirty="0"/>
          </a:p>
        </p:txBody>
      </p:sp>
      <p:pic>
        <p:nvPicPr>
          <p:cNvPr id="5" name="Bilde 4">
            <a:extLst>
              <a:ext uri="{FF2B5EF4-FFF2-40B4-BE49-F238E27FC236}">
                <a16:creationId xmlns:a16="http://schemas.microsoft.com/office/drawing/2014/main" id="{326B7418-6180-5F05-376B-76B870AD1F3B}"/>
              </a:ext>
            </a:extLst>
          </p:cNvPr>
          <p:cNvPicPr>
            <a:picLocks noChangeAspect="1"/>
          </p:cNvPicPr>
          <p:nvPr/>
        </p:nvPicPr>
        <p:blipFill>
          <a:blip r:embed="rId6"/>
          <a:stretch>
            <a:fillRect/>
          </a:stretch>
        </p:blipFill>
        <p:spPr>
          <a:xfrm>
            <a:off x="8425545" y="1362525"/>
            <a:ext cx="3388599" cy="4812928"/>
          </a:xfrm>
          <a:prstGeom prst="rect">
            <a:avLst/>
          </a:prstGeom>
        </p:spPr>
      </p:pic>
    </p:spTree>
    <p:extLst>
      <p:ext uri="{BB962C8B-B14F-4D97-AF65-F5344CB8AC3E}">
        <p14:creationId xmlns:p14="http://schemas.microsoft.com/office/powerpoint/2010/main" val="3542624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301"/>
          </a:xfrm>
        </p:spPr>
        <p:txBody>
          <a:bodyPr/>
          <a:lstStyle/>
          <a:p>
            <a:r>
              <a:rPr lang="nb-NO" b="1" dirty="0"/>
              <a:t>3. Gjennomføring av observasjon</a:t>
            </a:r>
            <a:br>
              <a:rPr lang="nb-NO"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a:lstStyle/>
          <a:p>
            <a:r>
              <a:rPr lang="nb-NO" dirty="0"/>
              <a:t>Organisering og etiske betraktninger</a:t>
            </a:r>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a:normAutofit lnSpcReduction="10000"/>
          </a:bodyPr>
          <a:lstStyle/>
          <a:p>
            <a:pPr>
              <a:buFont typeface="Arial" panose="020B0604020202020204" pitchFamily="34" charset="0"/>
              <a:buChar char="•"/>
            </a:pPr>
            <a:r>
              <a:rPr lang="nb-NO" sz="2400" dirty="0"/>
              <a:t>Observasjon må gjennomføres på en slik måte at det er til </a:t>
            </a:r>
            <a:r>
              <a:rPr lang="nb-NO" sz="2400" b="1" dirty="0"/>
              <a:t>minst mulig sjenanse for pasienter og ansatte</a:t>
            </a:r>
            <a:r>
              <a:rPr lang="nb-NO" sz="2400" dirty="0"/>
              <a:t>. Det bør i alle pasientsituasjoner vurderes om det er etisk  forsvarlig å observere i den enkelte situasjon.  </a:t>
            </a:r>
          </a:p>
          <a:p>
            <a:pPr>
              <a:buFont typeface="Arial" panose="020B0604020202020204" pitchFamily="34" charset="0"/>
              <a:buChar char="•"/>
            </a:pPr>
            <a:r>
              <a:rPr lang="nb-NO" sz="2400" dirty="0"/>
              <a:t>Observasjon av smykker, klokker og negler behøver ikke å foregå i en pasientsituasjon. Det kan derfor </a:t>
            </a:r>
            <a:r>
              <a:rPr lang="nb-NO" sz="2400" b="1" dirty="0"/>
              <a:t>med fordel gjennomføre i fellesareale</a:t>
            </a:r>
            <a:r>
              <a:rPr lang="nb-NO" sz="2400" dirty="0"/>
              <a:t>r som på personalrom, medisinrom og i korridor. </a:t>
            </a:r>
          </a:p>
          <a:p>
            <a:pPr>
              <a:buFont typeface="Arial" panose="020B0604020202020204" pitchFamily="34" charset="0"/>
              <a:buChar char="•"/>
            </a:pPr>
            <a:r>
              <a:rPr lang="nb-NO" sz="2400" dirty="0"/>
              <a:t>Enhver enhet som iverksetter observasjon ved bruk av NOST bør </a:t>
            </a:r>
            <a:r>
              <a:rPr lang="nb-NO" sz="2400" b="1" dirty="0"/>
              <a:t>i forkant utforme en plan for gjennomføring </a:t>
            </a:r>
            <a:r>
              <a:rPr lang="nb-NO" sz="2400" dirty="0"/>
              <a:t>som er avklart mellom ledelse og koordinator,  godt kjent for alle observatører og tilgjengelig for alle ansatte. Det bør blant annet være avklart hvem som skal forespørres før det gjennomføres observasjoner ved en avdeling, og hvem som skal motta resultater i etterkant. </a:t>
            </a:r>
          </a:p>
        </p:txBody>
      </p:sp>
    </p:spTree>
    <p:extLst>
      <p:ext uri="{BB962C8B-B14F-4D97-AF65-F5344CB8AC3E}">
        <p14:creationId xmlns:p14="http://schemas.microsoft.com/office/powerpoint/2010/main" val="424429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632F80-5FE1-457D-8E1A-F1C9DA695F3D}"/>
              </a:ext>
            </a:extLst>
          </p:cNvPr>
          <p:cNvSpPr>
            <a:spLocks noGrp="1"/>
          </p:cNvSpPr>
          <p:nvPr>
            <p:ph type="title"/>
          </p:nvPr>
        </p:nvSpPr>
        <p:spPr>
          <a:xfrm>
            <a:off x="1015459" y="718428"/>
            <a:ext cx="10515600" cy="1288301"/>
          </a:xfrm>
        </p:spPr>
        <p:txBody>
          <a:bodyPr/>
          <a:lstStyle/>
          <a:p>
            <a:r>
              <a:rPr lang="nb-NO" b="1" dirty="0"/>
              <a:t>3. Gjennomføring av observasjon forts.</a:t>
            </a:r>
            <a:br>
              <a:rPr lang="nb-NO" dirty="0"/>
            </a:br>
            <a:endParaRPr lang="nb-NO" dirty="0"/>
          </a:p>
        </p:txBody>
      </p:sp>
      <p:sp>
        <p:nvSpPr>
          <p:cNvPr id="3" name="Plassholder for tekst 2">
            <a:extLst>
              <a:ext uri="{FF2B5EF4-FFF2-40B4-BE49-F238E27FC236}">
                <a16:creationId xmlns:a16="http://schemas.microsoft.com/office/drawing/2014/main" id="{55DA1EBE-3D97-416F-B8C8-956B70481907}"/>
              </a:ext>
            </a:extLst>
          </p:cNvPr>
          <p:cNvSpPr>
            <a:spLocks noGrp="1"/>
          </p:cNvSpPr>
          <p:nvPr>
            <p:ph type="body" sz="quarter" idx="11"/>
          </p:nvPr>
        </p:nvSpPr>
        <p:spPr>
          <a:xfrm>
            <a:off x="1015339" y="1279812"/>
            <a:ext cx="10515600" cy="423242"/>
          </a:xfrm>
        </p:spPr>
        <p:txBody>
          <a:bodyPr/>
          <a:lstStyle/>
          <a:p>
            <a:r>
              <a:rPr lang="nb-NO" dirty="0"/>
              <a:t>Organisering og etiske betraktninger</a:t>
            </a:r>
          </a:p>
        </p:txBody>
      </p:sp>
      <p:sp>
        <p:nvSpPr>
          <p:cNvPr id="4" name="Plassholder for tekst 3">
            <a:extLst>
              <a:ext uri="{FF2B5EF4-FFF2-40B4-BE49-F238E27FC236}">
                <a16:creationId xmlns:a16="http://schemas.microsoft.com/office/drawing/2014/main" id="{3125A3C4-C0C7-4F3E-9C4C-B02B8C7E78EF}"/>
              </a:ext>
            </a:extLst>
          </p:cNvPr>
          <p:cNvSpPr>
            <a:spLocks noGrp="1"/>
          </p:cNvSpPr>
          <p:nvPr>
            <p:ph type="body" sz="quarter" idx="13"/>
          </p:nvPr>
        </p:nvSpPr>
        <p:spPr>
          <a:xfrm>
            <a:off x="1015339" y="1786944"/>
            <a:ext cx="10515600" cy="4815281"/>
          </a:xfrm>
        </p:spPr>
        <p:txBody>
          <a:bodyPr>
            <a:normAutofit/>
          </a:bodyPr>
          <a:lstStyle/>
          <a:p>
            <a:pPr>
              <a:buFont typeface="Arial" panose="020B0604020202020204" pitchFamily="34" charset="0"/>
              <a:buChar char="•"/>
            </a:pPr>
            <a:r>
              <a:rPr lang="nb-NO" sz="2400" dirty="0"/>
              <a:t>Observasjoner som lagres i NOST skal ikke merkes slik at det på noe måte kan være personidentifiserbart. </a:t>
            </a:r>
          </a:p>
          <a:p>
            <a:pPr>
              <a:buFont typeface="Arial" panose="020B0604020202020204" pitchFamily="34" charset="0"/>
              <a:buChar char="•"/>
            </a:pPr>
            <a:r>
              <a:rPr lang="nb-NO" sz="2400" dirty="0"/>
              <a:t>Observatører bør forholde seg til enkeltobservasjoner som taushetsbelagte opplysninger. Ved oppsummering av resultater fra en avdeling e.l. skal det ikke være mulig å lede resultatene tilbake til enkeltpersoner eller små grupper av personer. </a:t>
            </a:r>
          </a:p>
          <a:p>
            <a:pPr>
              <a:buFont typeface="Arial" panose="020B0604020202020204" pitchFamily="34" charset="0"/>
              <a:buChar char="•"/>
            </a:pPr>
            <a:r>
              <a:rPr lang="nb-NO" sz="2400" dirty="0"/>
              <a:t>Når man observerer smykker, klokker og negler kan hver helsearbeider observeres maksimalt en gang per dag (i motsetning til for de andre modulene hvor samme person kan observeres flere ganger).</a:t>
            </a:r>
          </a:p>
        </p:txBody>
      </p:sp>
    </p:spTree>
    <p:extLst>
      <p:ext uri="{BB962C8B-B14F-4D97-AF65-F5344CB8AC3E}">
        <p14:creationId xmlns:p14="http://schemas.microsoft.com/office/powerpoint/2010/main" val="97402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261142-7219-4D60-B621-B46B0373220D}"/>
              </a:ext>
            </a:extLst>
          </p:cNvPr>
          <p:cNvSpPr>
            <a:spLocks noGrp="1"/>
          </p:cNvSpPr>
          <p:nvPr>
            <p:ph type="title"/>
          </p:nvPr>
        </p:nvSpPr>
        <p:spPr>
          <a:xfrm>
            <a:off x="1015459" y="718428"/>
            <a:ext cx="10515600" cy="1932452"/>
          </a:xfrm>
        </p:spPr>
        <p:txBody>
          <a:bodyPr/>
          <a:lstStyle/>
          <a:p>
            <a:r>
              <a:rPr lang="nb-NO" b="1" dirty="0"/>
              <a:t>4. Hvordan observere med modulen «Smykker, klokker og negler» i NOST</a:t>
            </a:r>
            <a:br>
              <a:rPr lang="nb-NO" b="1" dirty="0"/>
            </a:br>
            <a:endParaRPr lang="nb-NO" b="1" dirty="0"/>
          </a:p>
        </p:txBody>
      </p:sp>
      <p:sp>
        <p:nvSpPr>
          <p:cNvPr id="4" name="Plassholder for tekst 3">
            <a:extLst>
              <a:ext uri="{FF2B5EF4-FFF2-40B4-BE49-F238E27FC236}">
                <a16:creationId xmlns:a16="http://schemas.microsoft.com/office/drawing/2014/main" id="{126027D7-1DA3-4ABC-8A48-5D255D54CE0C}"/>
              </a:ext>
            </a:extLst>
          </p:cNvPr>
          <p:cNvSpPr>
            <a:spLocks noGrp="1"/>
          </p:cNvSpPr>
          <p:nvPr>
            <p:ph type="body" sz="quarter" idx="13"/>
          </p:nvPr>
        </p:nvSpPr>
        <p:spPr>
          <a:xfrm>
            <a:off x="1015459" y="2177396"/>
            <a:ext cx="8724159" cy="4114631"/>
          </a:xfrm>
        </p:spPr>
        <p:txBody>
          <a:bodyPr>
            <a:normAutofit fontScale="77500" lnSpcReduction="20000"/>
          </a:bodyPr>
          <a:lstStyle/>
          <a:p>
            <a:pPr>
              <a:buFont typeface="Arial" panose="020B0604020202020204" pitchFamily="34" charset="0"/>
              <a:buChar char="•"/>
            </a:pPr>
            <a:r>
              <a:rPr lang="nb-NO" sz="2400" dirty="0"/>
              <a:t>Logg på løsningen via </a:t>
            </a:r>
            <a:r>
              <a:rPr lang="nb-NO" sz="2400" u="sng" dirty="0">
                <a:solidFill>
                  <a:srgbClr val="BF1E54"/>
                </a:solidFill>
                <a:latin typeface="Brandon Regular"/>
                <a:hlinkClick r:id="rId2" tooltip="https://nost.fhi.no/">
                  <a:extLst>
                    <a:ext uri="{A12FA001-AC4F-418D-AE19-62706E023703}">
                      <ahyp:hlinkClr xmlns:ahyp="http://schemas.microsoft.com/office/drawing/2018/hyperlinkcolor" val="tx"/>
                    </a:ext>
                  </a:extLst>
                </a:hlinkClick>
              </a:rPr>
              <a:t>https://nost.fhi.no</a:t>
            </a:r>
            <a:endParaRPr lang="nb-NO" sz="2400" u="sng" dirty="0">
              <a:solidFill>
                <a:srgbClr val="BF1E54"/>
              </a:solidFill>
              <a:latin typeface="Brandon Regular"/>
            </a:endParaRPr>
          </a:p>
          <a:p>
            <a:pPr>
              <a:buFont typeface="Arial" panose="020B0604020202020204" pitchFamily="34" charset="0"/>
              <a:buChar char="•"/>
            </a:pPr>
            <a:r>
              <a:rPr lang="nb-NO" sz="2400" dirty="0">
                <a:cs typeface="Calibri"/>
              </a:rPr>
              <a:t>NB! For å kunne starte observasjon må det være lagt inn minst en avdeling ved enheten fra </a:t>
            </a:r>
            <a:r>
              <a:rPr lang="nb-NO" sz="2400" dirty="0">
                <a:cs typeface="Calibri"/>
                <a:hlinkClick r:id="rId3"/>
              </a:rPr>
              <a:t>administratorgrensesnittet</a:t>
            </a:r>
            <a:r>
              <a:rPr lang="nb-NO" sz="2400" dirty="0">
                <a:cs typeface="Calibri"/>
              </a:rPr>
              <a:t>.</a:t>
            </a:r>
          </a:p>
          <a:p>
            <a:pPr>
              <a:buFont typeface="Arial" panose="020B0604020202020204" pitchFamily="34" charset="0"/>
              <a:buChar char="•"/>
            </a:pPr>
            <a:endParaRPr lang="nb-NO" sz="2400" dirty="0"/>
          </a:p>
          <a:p>
            <a:pPr>
              <a:buFont typeface="Arial" panose="020B0604020202020204" pitchFamily="34" charset="0"/>
              <a:buChar char="•"/>
            </a:pPr>
            <a:r>
              <a:rPr lang="nb-NO" sz="2600" dirty="0"/>
              <a:t>Begreper:</a:t>
            </a:r>
          </a:p>
          <a:p>
            <a:pPr marL="360072" lvl="3" indent="0">
              <a:lnSpc>
                <a:spcPct val="120000"/>
              </a:lnSpc>
              <a:spcAft>
                <a:spcPts val="300"/>
              </a:spcAft>
              <a:buSzPct val="100000"/>
              <a:buNone/>
            </a:pPr>
            <a:r>
              <a:rPr lang="nb-NO" sz="2200" dirty="0"/>
              <a:t>«Sesjon» benyttes om en samling observasjoner ved samme avdeling gjennomført i en sammenhengende tidsperiode .</a:t>
            </a:r>
          </a:p>
          <a:p>
            <a:pPr marL="360072" lvl="3" indent="0">
              <a:lnSpc>
                <a:spcPct val="120000"/>
              </a:lnSpc>
              <a:spcAft>
                <a:spcPts val="300"/>
              </a:spcAft>
              <a:buSzPct val="100000"/>
              <a:buNone/>
            </a:pPr>
            <a:r>
              <a:rPr lang="nb-NO" sz="2200" dirty="0"/>
              <a:t>«Kort» benyttes om firkanten hvor alle registreringer per person føres opp. Når kortet lagres tømmes det slik at man kan fylle på med informasjon om neste observasjon som kan være av samme person eller en annen person innen samme profesjon.</a:t>
            </a:r>
          </a:p>
          <a:p>
            <a:pPr>
              <a:buFont typeface="Arial" panose="020B0604020202020204" pitchFamily="34" charset="0"/>
              <a:buChar char="•"/>
            </a:pPr>
            <a:endParaRPr lang="nb-NO" sz="2800" dirty="0">
              <a:cs typeface="Calibri"/>
            </a:endParaRPr>
          </a:p>
          <a:p>
            <a:pPr marL="0" indent="0">
              <a:buNone/>
            </a:pPr>
            <a:r>
              <a:rPr lang="nb-NO" dirty="0"/>
              <a:t> </a:t>
            </a:r>
          </a:p>
        </p:txBody>
      </p:sp>
      <p:pic>
        <p:nvPicPr>
          <p:cNvPr id="3" name="Bilde 2">
            <a:extLst>
              <a:ext uri="{FF2B5EF4-FFF2-40B4-BE49-F238E27FC236}">
                <a16:creationId xmlns:a16="http://schemas.microsoft.com/office/drawing/2014/main" id="{88CA70F6-B7A7-D072-1B1D-9F16B01370BB}"/>
              </a:ext>
            </a:extLst>
          </p:cNvPr>
          <p:cNvPicPr>
            <a:picLocks noChangeAspect="1"/>
          </p:cNvPicPr>
          <p:nvPr/>
        </p:nvPicPr>
        <p:blipFill>
          <a:blip r:embed="rId4"/>
          <a:stretch>
            <a:fillRect/>
          </a:stretch>
        </p:blipFill>
        <p:spPr>
          <a:xfrm>
            <a:off x="9739618" y="2466363"/>
            <a:ext cx="2097298" cy="3825664"/>
          </a:xfrm>
          <a:prstGeom prst="rect">
            <a:avLst/>
          </a:prstGeom>
        </p:spPr>
      </p:pic>
      <p:sp>
        <p:nvSpPr>
          <p:cNvPr id="5" name="Rektangel 4">
            <a:extLst>
              <a:ext uri="{FF2B5EF4-FFF2-40B4-BE49-F238E27FC236}">
                <a16:creationId xmlns:a16="http://schemas.microsoft.com/office/drawing/2014/main" id="{4D776EE4-DF0A-3CEB-208E-190770737F3D}"/>
              </a:ext>
            </a:extLst>
          </p:cNvPr>
          <p:cNvSpPr/>
          <p:nvPr/>
        </p:nvSpPr>
        <p:spPr>
          <a:xfrm>
            <a:off x="10033234" y="3363986"/>
            <a:ext cx="1497826" cy="1778466"/>
          </a:xfrm>
          <a:prstGeom prst="rect">
            <a:avLst/>
          </a:prstGeom>
          <a:noFill/>
          <a:ln w="34925">
            <a:solidFill>
              <a:srgbClr val="F3786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9030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7EEDF1-B1B4-4B9B-992B-D3157E3D4398}"/>
              </a:ext>
            </a:extLst>
          </p:cNvPr>
          <p:cNvSpPr>
            <a:spLocks noGrp="1"/>
          </p:cNvSpPr>
          <p:nvPr>
            <p:ph type="title"/>
          </p:nvPr>
        </p:nvSpPr>
        <p:spPr>
          <a:xfrm>
            <a:off x="1115735" y="509800"/>
            <a:ext cx="10795527" cy="644151"/>
          </a:xfrm>
        </p:spPr>
        <p:txBody>
          <a:bodyPr/>
          <a:lstStyle/>
          <a:p>
            <a:r>
              <a:rPr lang="nb-NO" b="1" dirty="0"/>
              <a:t>4. Hvordan observere forts.</a:t>
            </a:r>
          </a:p>
        </p:txBody>
      </p:sp>
      <p:sp>
        <p:nvSpPr>
          <p:cNvPr id="4" name="Plassholder for tekst 3">
            <a:extLst>
              <a:ext uri="{FF2B5EF4-FFF2-40B4-BE49-F238E27FC236}">
                <a16:creationId xmlns:a16="http://schemas.microsoft.com/office/drawing/2014/main" id="{9B074470-5D34-48CD-AE2F-537DDB83F266}"/>
              </a:ext>
            </a:extLst>
          </p:cNvPr>
          <p:cNvSpPr>
            <a:spLocks noGrp="1"/>
          </p:cNvSpPr>
          <p:nvPr>
            <p:ph type="body" sz="quarter" idx="13"/>
          </p:nvPr>
        </p:nvSpPr>
        <p:spPr>
          <a:xfrm>
            <a:off x="1115735" y="1960301"/>
            <a:ext cx="6291744" cy="3786158"/>
          </a:xfrm>
        </p:spPr>
        <p:txBody>
          <a:bodyPr>
            <a:normAutofit/>
          </a:bodyPr>
          <a:lstStyle/>
          <a:p>
            <a:pPr marL="0" indent="0">
              <a:buNone/>
            </a:pPr>
            <a:r>
              <a:rPr lang="nb-NO" sz="2400" dirty="0"/>
              <a:t>Før du kan starte å observere må du:</a:t>
            </a:r>
          </a:p>
          <a:p>
            <a:pPr marL="784404" lvl="1" indent="-514350">
              <a:buFont typeface="+mj-lt"/>
              <a:buAutoNum type="arabicPeriod"/>
            </a:pPr>
            <a:r>
              <a:rPr lang="nb-NO" sz="2400" dirty="0"/>
              <a:t>Velge institusjon (om du er registrert ved flere)</a:t>
            </a:r>
          </a:p>
          <a:p>
            <a:pPr marL="784404" lvl="1" indent="-514350">
              <a:buFont typeface="+mj-lt"/>
              <a:buAutoNum type="arabicPeriod"/>
            </a:pPr>
            <a:r>
              <a:rPr lang="nb-NO" sz="2400" dirty="0"/>
              <a:t>Velge avdeling </a:t>
            </a:r>
          </a:p>
          <a:p>
            <a:pPr marL="784404" lvl="1" indent="-514350">
              <a:buFont typeface="+mj-lt"/>
              <a:buAutoNum type="arabicPeriod"/>
            </a:pPr>
            <a:r>
              <a:rPr lang="nb-NO" sz="2400" dirty="0"/>
              <a:t>Velge modulen «Smykker, klokker og negler»</a:t>
            </a:r>
          </a:p>
          <a:p>
            <a:pPr marL="784404" lvl="1" indent="-514350">
              <a:buFont typeface="+mj-lt"/>
              <a:buAutoNum type="arabicPeriod"/>
            </a:pPr>
            <a:r>
              <a:rPr lang="nb-NO" sz="2400" dirty="0"/>
              <a:t>Velge profesjon(er) du ønsker å observere (dette kan endres underveis)</a:t>
            </a:r>
          </a:p>
          <a:p>
            <a:pPr marL="0" indent="0">
              <a:buNone/>
            </a:pPr>
            <a:endParaRPr lang="nb-NO" sz="2400" dirty="0"/>
          </a:p>
          <a:p>
            <a:pPr>
              <a:buFont typeface="Arial" panose="020B0604020202020204" pitchFamily="34" charset="0"/>
              <a:buChar char="•"/>
            </a:pPr>
            <a:r>
              <a:rPr lang="nb-NO" sz="2400" dirty="0"/>
              <a:t>Klikk «Start observasjon»</a:t>
            </a:r>
          </a:p>
          <a:p>
            <a:pPr marL="0" indent="0">
              <a:buNone/>
            </a:pPr>
            <a:endParaRPr lang="nb-NO" dirty="0"/>
          </a:p>
        </p:txBody>
      </p:sp>
      <p:pic>
        <p:nvPicPr>
          <p:cNvPr id="16" name="Bilde 15">
            <a:extLst>
              <a:ext uri="{FF2B5EF4-FFF2-40B4-BE49-F238E27FC236}">
                <a16:creationId xmlns:a16="http://schemas.microsoft.com/office/drawing/2014/main" id="{2AD91F89-769C-F149-8B79-CF9FDF71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033" y="1474519"/>
            <a:ext cx="2562640" cy="4665051"/>
          </a:xfrm>
          <a:prstGeom prst="rect">
            <a:avLst/>
          </a:prstGeom>
        </p:spPr>
      </p:pic>
      <p:pic>
        <p:nvPicPr>
          <p:cNvPr id="8" name="Bilde 7">
            <a:extLst>
              <a:ext uri="{FF2B5EF4-FFF2-40B4-BE49-F238E27FC236}">
                <a16:creationId xmlns:a16="http://schemas.microsoft.com/office/drawing/2014/main" id="{B5F8300A-A5D2-4DF8-95A4-189FE5F27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972" y="1430169"/>
            <a:ext cx="2611366" cy="4753753"/>
          </a:xfrm>
          <a:prstGeom prst="rect">
            <a:avLst/>
          </a:prstGeom>
        </p:spPr>
      </p:pic>
      <p:pic>
        <p:nvPicPr>
          <p:cNvPr id="5" name="Bilde 4">
            <a:extLst>
              <a:ext uri="{FF2B5EF4-FFF2-40B4-BE49-F238E27FC236}">
                <a16:creationId xmlns:a16="http://schemas.microsoft.com/office/drawing/2014/main" id="{79BCAD9E-E2C0-403A-B56B-55C0CC9AF49A}"/>
              </a:ext>
            </a:extLst>
          </p:cNvPr>
          <p:cNvPicPr>
            <a:picLocks noChangeAspect="1"/>
          </p:cNvPicPr>
          <p:nvPr/>
        </p:nvPicPr>
        <p:blipFill>
          <a:blip r:embed="rId5"/>
          <a:stretch>
            <a:fillRect/>
          </a:stretch>
        </p:blipFill>
        <p:spPr>
          <a:xfrm>
            <a:off x="9705474" y="1832267"/>
            <a:ext cx="1951971" cy="4076293"/>
          </a:xfrm>
          <a:prstGeom prst="rect">
            <a:avLst/>
          </a:prstGeom>
        </p:spPr>
      </p:pic>
      <p:sp>
        <p:nvSpPr>
          <p:cNvPr id="7" name="Plassholder for tekst 2">
            <a:extLst>
              <a:ext uri="{FF2B5EF4-FFF2-40B4-BE49-F238E27FC236}">
                <a16:creationId xmlns:a16="http://schemas.microsoft.com/office/drawing/2014/main" id="{DD5C4D55-5660-4E32-A146-DDE881426F3A}"/>
              </a:ext>
            </a:extLst>
          </p:cNvPr>
          <p:cNvSpPr>
            <a:spLocks noGrp="1"/>
          </p:cNvSpPr>
          <p:nvPr>
            <p:ph type="body" sz="quarter" idx="11"/>
          </p:nvPr>
        </p:nvSpPr>
        <p:spPr>
          <a:xfrm>
            <a:off x="1141845" y="1165154"/>
            <a:ext cx="10515600" cy="423242"/>
          </a:xfrm>
        </p:spPr>
        <p:txBody>
          <a:bodyPr/>
          <a:lstStyle/>
          <a:p>
            <a:r>
              <a:rPr lang="nb-NO" b="1" dirty="0"/>
              <a:t>Institusjon, avdeling, modul og profesjon </a:t>
            </a:r>
          </a:p>
        </p:txBody>
      </p:sp>
    </p:spTree>
    <p:extLst>
      <p:ext uri="{BB962C8B-B14F-4D97-AF65-F5344CB8AC3E}">
        <p14:creationId xmlns:p14="http://schemas.microsoft.com/office/powerpoint/2010/main" val="2169497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5DA4193-3F2F-4EB9-AB5D-630A4C6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1009603"/>
            <a:ext cx="3190875" cy="5819775"/>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944FDCC0-FE7A-4730-8D12-600F83B19730}"/>
              </a:ext>
            </a:extLst>
          </p:cNvPr>
          <p:cNvSpPr>
            <a:spLocks noGrp="1"/>
          </p:cNvSpPr>
          <p:nvPr>
            <p:ph type="title"/>
          </p:nvPr>
        </p:nvSpPr>
        <p:spPr>
          <a:xfrm>
            <a:off x="1015459" y="718428"/>
            <a:ext cx="8385215" cy="644097"/>
          </a:xfrm>
        </p:spPr>
        <p:txBody>
          <a:bodyPr/>
          <a:lstStyle/>
          <a:p>
            <a:r>
              <a:rPr lang="nb-NO" b="1" dirty="0"/>
              <a:t>3.Hvordan observere forts.</a:t>
            </a:r>
          </a:p>
        </p:txBody>
      </p:sp>
      <p:sp>
        <p:nvSpPr>
          <p:cNvPr id="3" name="Plassholder for tekst 2">
            <a:extLst>
              <a:ext uri="{FF2B5EF4-FFF2-40B4-BE49-F238E27FC236}">
                <a16:creationId xmlns:a16="http://schemas.microsoft.com/office/drawing/2014/main" id="{1AE11FEB-788A-4C98-88B6-1B1CFD717FA4}"/>
              </a:ext>
            </a:extLst>
          </p:cNvPr>
          <p:cNvSpPr>
            <a:spLocks noGrp="1"/>
          </p:cNvSpPr>
          <p:nvPr>
            <p:ph type="body" sz="quarter" idx="13"/>
          </p:nvPr>
        </p:nvSpPr>
        <p:spPr>
          <a:xfrm>
            <a:off x="1015458" y="1991239"/>
            <a:ext cx="7868483" cy="4451506"/>
          </a:xfrm>
        </p:spPr>
        <p:txBody>
          <a:bodyPr>
            <a:normAutofit fontScale="70000" lnSpcReduction="20000"/>
          </a:bodyPr>
          <a:lstStyle/>
          <a:p>
            <a:pPr>
              <a:buFont typeface="Arial" panose="020B0604020202020204" pitchFamily="34" charset="0"/>
              <a:buChar char="•"/>
            </a:pPr>
            <a:r>
              <a:rPr lang="nb-NO" dirty="0"/>
              <a:t>Fyll ut ett kort per person som observeres.</a:t>
            </a:r>
          </a:p>
          <a:p>
            <a:pPr>
              <a:buFont typeface="Arial" panose="020B0604020202020204" pitchFamily="34" charset="0"/>
              <a:buChar char="•"/>
            </a:pPr>
            <a:r>
              <a:rPr lang="nb-NO" dirty="0"/>
              <a:t>Har man valgt flere profesjoner på forsiden får man opp ett kort per profesjon. Man ser alle kortene ved å </a:t>
            </a:r>
            <a:r>
              <a:rPr lang="nb-NO" dirty="0" err="1"/>
              <a:t>scrolle</a:t>
            </a:r>
            <a:r>
              <a:rPr lang="nb-NO" dirty="0"/>
              <a:t> ned på skjermen. </a:t>
            </a:r>
          </a:p>
          <a:p>
            <a:pPr>
              <a:buFont typeface="Arial" panose="020B0604020202020204" pitchFamily="34" charset="0"/>
              <a:buChar char="•"/>
            </a:pPr>
            <a:r>
              <a:rPr lang="nb-NO" dirty="0"/>
              <a:t>Sjekk at kortet du registrerer på har samme profesjonen som personen  du observerer. Profesjonen kan endres ved å gå inn på rullgardinen øverst til venstre på kortet. </a:t>
            </a:r>
          </a:p>
          <a:p>
            <a:pPr>
              <a:buFont typeface="Arial" panose="020B0604020202020204" pitchFamily="34" charset="0"/>
              <a:buChar char="•"/>
            </a:pPr>
            <a:r>
              <a:rPr lang="nb-NO" dirty="0"/>
              <a:t>Kryss av for eventuelle avvik fra anbefalingene, avvikene markeres med hake. Har en helsearbeider to avvik, eksempelvis kunstige negler </a:t>
            </a:r>
            <a:r>
              <a:rPr lang="nb-NO" i="1" dirty="0"/>
              <a:t>og</a:t>
            </a:r>
            <a:r>
              <a:rPr lang="nb-NO" dirty="0"/>
              <a:t> armbåndsur, krysses det av for begge på samme kort. </a:t>
            </a:r>
            <a:r>
              <a:rPr lang="nb-NO" u="sng" dirty="0"/>
              <a:t>Det skal kun fylles ut et kort per person. </a:t>
            </a:r>
          </a:p>
          <a:p>
            <a:pPr>
              <a:buFont typeface="Arial" panose="020B0604020202020204" pitchFamily="34" charset="0"/>
              <a:buChar char="•"/>
            </a:pPr>
            <a:r>
              <a:rPr lang="nb-NO" dirty="0"/>
              <a:t>Har du registrer feil på kortet kan du enten fjerne markeringene samlet ved å trykk på «Tøm kort» nede i høre hjørne, eller fjerne markeringen en og en ved å trykke på dem på ny. </a:t>
            </a:r>
          </a:p>
        </p:txBody>
      </p:sp>
      <p:sp>
        <p:nvSpPr>
          <p:cNvPr id="6" name="Plassholder for tekst 2">
            <a:extLst>
              <a:ext uri="{FF2B5EF4-FFF2-40B4-BE49-F238E27FC236}">
                <a16:creationId xmlns:a16="http://schemas.microsoft.com/office/drawing/2014/main" id="{34FB53FE-25EF-478A-9D1B-E25513CE7C37}"/>
              </a:ext>
            </a:extLst>
          </p:cNvPr>
          <p:cNvSpPr>
            <a:spLocks noGrp="1"/>
          </p:cNvSpPr>
          <p:nvPr>
            <p:ph type="body" sz="quarter" idx="11"/>
          </p:nvPr>
        </p:nvSpPr>
        <p:spPr>
          <a:xfrm>
            <a:off x="1015458" y="1362525"/>
            <a:ext cx="10515600" cy="423242"/>
          </a:xfrm>
        </p:spPr>
        <p:txBody>
          <a:bodyPr/>
          <a:lstStyle/>
          <a:p>
            <a:r>
              <a:rPr lang="nb-NO" b="1" dirty="0"/>
              <a:t>Et kort med observasjon per helsearbeider</a:t>
            </a:r>
          </a:p>
        </p:txBody>
      </p:sp>
      <p:cxnSp>
        <p:nvCxnSpPr>
          <p:cNvPr id="8" name="Rett pilkobling 7">
            <a:extLst>
              <a:ext uri="{FF2B5EF4-FFF2-40B4-BE49-F238E27FC236}">
                <a16:creationId xmlns:a16="http://schemas.microsoft.com/office/drawing/2014/main" id="{4926E196-2D8C-4E55-A7EE-928DD0C1B81F}"/>
              </a:ext>
            </a:extLst>
          </p:cNvPr>
          <p:cNvCxnSpPr>
            <a:cxnSpLocks/>
          </p:cNvCxnSpPr>
          <p:nvPr/>
        </p:nvCxnSpPr>
        <p:spPr>
          <a:xfrm flipV="1">
            <a:off x="8883941" y="2619375"/>
            <a:ext cx="1736434" cy="627864"/>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9AF2D2CC-2623-4210-AA64-8B9BCEB64D2E}"/>
              </a:ext>
            </a:extLst>
          </p:cNvPr>
          <p:cNvSpPr/>
          <p:nvPr/>
        </p:nvSpPr>
        <p:spPr>
          <a:xfrm>
            <a:off x="9837883" y="2897744"/>
            <a:ext cx="487217" cy="483631"/>
          </a:xfrm>
          <a:prstGeom prst="ellipse">
            <a:avLst/>
          </a:prstGeom>
          <a:noFill/>
          <a:ln w="25400">
            <a:solidFill>
              <a:srgbClr val="EE7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85431E36-B868-4F6E-AB0E-2C823CDB53B7}"/>
              </a:ext>
            </a:extLst>
          </p:cNvPr>
          <p:cNvSpPr/>
          <p:nvPr/>
        </p:nvSpPr>
        <p:spPr>
          <a:xfrm>
            <a:off x="11300691" y="2897743"/>
            <a:ext cx="487217" cy="483631"/>
          </a:xfrm>
          <a:prstGeom prst="ellipse">
            <a:avLst/>
          </a:prstGeom>
          <a:noFill/>
          <a:ln w="25400">
            <a:solidFill>
              <a:srgbClr val="EE75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4" name="Rett pilkobling 13">
            <a:extLst>
              <a:ext uri="{FF2B5EF4-FFF2-40B4-BE49-F238E27FC236}">
                <a16:creationId xmlns:a16="http://schemas.microsoft.com/office/drawing/2014/main" id="{323710CD-C074-45EE-B608-C810EEEFCB2E}"/>
              </a:ext>
            </a:extLst>
          </p:cNvPr>
          <p:cNvCxnSpPr>
            <a:cxnSpLocks/>
          </p:cNvCxnSpPr>
          <p:nvPr/>
        </p:nvCxnSpPr>
        <p:spPr>
          <a:xfrm flipV="1">
            <a:off x="9009776" y="4886326"/>
            <a:ext cx="2166766" cy="717520"/>
          </a:xfrm>
          <a:prstGeom prst="straightConnector1">
            <a:avLst/>
          </a:prstGeom>
          <a:ln w="41275">
            <a:solidFill>
              <a:srgbClr val="EE756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165846"/>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9E6DF"/>
      </a:lt2>
      <a:accent1>
        <a:srgbClr val="CFC4B6"/>
      </a:accent1>
      <a:accent2>
        <a:srgbClr val="6796A7"/>
      </a:accent2>
      <a:accent3>
        <a:srgbClr val="B32C5B"/>
      </a:accent3>
      <a:accent4>
        <a:srgbClr val="EE756A"/>
      </a:accent4>
      <a:accent5>
        <a:srgbClr val="5A1646"/>
      </a:accent5>
      <a:accent6>
        <a:srgbClr val="3A3B63"/>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200" dirty="0" err="1" smtClean="0"/>
        </a:defPPr>
      </a:lstStyle>
    </a:txDef>
  </a:objectDefaults>
  <a:extraClrSchemeLst/>
  <a:extLst>
    <a:ext uri="{05A4C25C-085E-4340-85A3-A5531E510DB2}">
      <thm15:themeFamily xmlns:thm15="http://schemas.microsoft.com/office/thememl/2012/main" name="FHI_PPT_Mal.potx" id="{E830C7F6-15D9-4E79-B5A6-AC7486A1DBBE}" vid="{C7B4B5BB-AB4F-4C6E-9FDA-88E11E3DD63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5dd856-6a32-4f72-920b-b3c650540c6d" xsi:nil="true"/>
    <FHI_TopicTaxHTField xmlns="9e7c1b5f-6b93-4ee4-9fa2-fda8f1b47cf5">
      <Terms xmlns="http://schemas.microsoft.com/office/infopath/2007/PartnerControls"/>
    </FHI_TopicTaxHTField>
    <e54990123f384d80a8550f13cd0b56bb xmlns="ef5dd856-6a32-4f72-920b-b3c650540c6d" xsi:nil="true"/>
    <TaxKeywordTaxHTField xmlns="ef5dd856-6a32-4f72-920b-b3c650540c6d">
      <Terms xmlns="http://schemas.microsoft.com/office/infopath/2007/PartnerControls"/>
    </TaxKeywordTaxHTField>
    <lcf76f155ced4ddcb4097134ff3c332f xmlns="21a2857b-8da8-4ddb-9834-feb111e80e4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A53831D2B1FCA4E97E310390BB7D9B8" ma:contentTypeVersion="28" ma:contentTypeDescription="Opprett et nytt dokument." ma:contentTypeScope="" ma:versionID="e96a2b2cb0695986aa3e54e3dc04286e">
  <xsd:schema xmlns:xsd="http://www.w3.org/2001/XMLSchema" xmlns:xs="http://www.w3.org/2001/XMLSchema" xmlns:p="http://schemas.microsoft.com/office/2006/metadata/properties" xmlns:ns2="ef5dd856-6a32-4f72-920b-b3c650540c6d" xmlns:ns3="9e7c1b5f-6b93-4ee4-9fa2-fda8f1b47cf5" xmlns:ns4="21a2857b-8da8-4ddb-9834-feb111e80e4f" targetNamespace="http://schemas.microsoft.com/office/2006/metadata/properties" ma:root="true" ma:fieldsID="a0f386180d86c8d6afeb59a1f844dd35" ns2:_="" ns3:_="" ns4:_="">
    <xsd:import namespace="ef5dd856-6a32-4f72-920b-b3c650540c6d"/>
    <xsd:import namespace="9e7c1b5f-6b93-4ee4-9fa2-fda8f1b47cf5"/>
    <xsd:import namespace="21a2857b-8da8-4ddb-9834-feb111e80e4f"/>
    <xsd:element name="properties">
      <xsd:complexType>
        <xsd:sequence>
          <xsd:element name="documentManagement">
            <xsd:complexType>
              <xsd:all>
                <xsd:element ref="ns2:e54990123f384d80a8550f13cd0b56bb" minOccurs="0"/>
                <xsd:element ref="ns2:TaxCatchAll" minOccurs="0"/>
                <xsd:element ref="ns2:TaxKeywordTaxHTField" minOccurs="0"/>
                <xsd:element ref="ns3:FHI_TopicTaxHTField" minOccurs="0"/>
                <xsd:element ref="ns4:MediaServiceMetadata" minOccurs="0"/>
                <xsd:element ref="ns4:MediaServiceFastMetadata" minOccurs="0"/>
                <xsd:element ref="ns2:SharedWithUsers" minOccurs="0"/>
                <xsd:element ref="ns2:SharedWithDetails"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LengthInSeconds" minOccurs="0"/>
                <xsd:element ref="ns4:MediaServiceOCR" minOccurs="0"/>
                <xsd:element ref="ns4:MediaServiceLocation"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5dd856-6a32-4f72-920b-b3c650540c6d" elementFormDefault="qualified">
    <xsd:import namespace="http://schemas.microsoft.com/office/2006/documentManagement/types"/>
    <xsd:import namespace="http://schemas.microsoft.com/office/infopath/2007/PartnerControls"/>
    <xsd:element name="e54990123f384d80a8550f13cd0b56bb" ma:index="5" nillable="true" ma:displayName="Topic_0" ma:hidden="true" ma:internalName="e54990123f384d80a8550f13cd0b56bb" ma:readOnly="false">
      <xsd:simpleType>
        <xsd:restriction base="dms:Note"/>
      </xsd:simpleType>
    </xsd:element>
    <xsd:element name="TaxCatchAll" ma:index="6" nillable="true" ma:displayName="Taxonomy Catch All Column" ma:hidden="true" ma:list="{796dc425-75f7-4378-8006-5ca5e91219d4}" ma:internalName="TaxCatchAll" ma:showField="CatchAllData" ma:web="ef5dd856-6a32-4f72-920b-b3c650540c6d">
      <xsd:complexType>
        <xsd:complexContent>
          <xsd:extension base="dms:MultiChoiceLookup">
            <xsd:sequence>
              <xsd:element name="Value" type="dms:Lookup" maxOccurs="unbounded" minOccurs="0" nillable="true"/>
            </xsd:sequence>
          </xsd:extension>
        </xsd:complexContent>
      </xsd:complexType>
    </xsd:element>
    <xsd:element name="TaxKeywordTaxHTField" ma:index="8" nillable="true" ma:taxonomy="true" ma:internalName="TaxKeywordTaxHTField" ma:taxonomyFieldName="TaxKeyword" ma:displayName="Organisasjonsnøkkelord" ma:fieldId="{23f27201-bee3-471e-b2e7-b64fd8b7ca38}" ma:taxonomyMulti="true" ma:sspId="e7140caa-8402-4c36-9a5d-f51276ec0a9c"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7c1b5f-6b93-4ee4-9fa2-fda8f1b47cf5" elementFormDefault="qualified">
    <xsd:import namespace="http://schemas.microsoft.com/office/2006/documentManagement/types"/>
    <xsd:import namespace="http://schemas.microsoft.com/office/infopath/2007/PartnerControls"/>
    <xsd:element name="FHI_TopicTaxHTField" ma:index="13" nillable="true" ma:taxonomy="true" ma:internalName="FHI_TopicTaxHTField" ma:taxonomyFieldName="FHI_Topic" ma:displayName="Tema" ma:fieldId="{5eb9fa72-8a58-4312-8bc5-a126a30b4fb3}" ma:taxonomyMulti="true" ma:sspId="e7140caa-8402-4c36-9a5d-f51276ec0a9c" ma:termSetId="10ab213d-8882-42de-b940-43a869fe753a"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1a2857b-8da8-4ddb-9834-feb111e80e4f"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DateTaken" ma:index="21" nillable="true" ma:displayName="MediaServiceDateTaken" ma:hidden="true" ma:internalName="MediaServiceDateTaken" ma:readOnly="true">
      <xsd:simpleType>
        <xsd:restriction base="dms:Text"/>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MediaServiceOCR" ma:index="26" nillable="true" ma:displayName="Extracted Text" ma:internalName="MediaServiceOCR" ma:readOnly="true">
      <xsd:simpleType>
        <xsd:restriction base="dms:Note">
          <xsd:maxLength value="255"/>
        </xsd:restriction>
      </xsd:simpleType>
    </xsd:element>
    <xsd:element name="MediaServiceLocation" ma:index="27" nillable="true" ma:displayName="Location" ma:internalName="MediaServiceLocation" ma:readOnly="true">
      <xsd:simpleType>
        <xsd:restriction base="dms:Text"/>
      </xsd:simpleType>
    </xsd:element>
    <xsd:element name="lcf76f155ced4ddcb4097134ff3c332f" ma:index="29" nillable="true" ma:taxonomy="true" ma:internalName="lcf76f155ced4ddcb4097134ff3c332f" ma:taxonomyFieldName="MediaServiceImageTags" ma:displayName="Bildemerkelapper" ma:readOnly="false" ma:fieldId="{5cf76f15-5ced-4ddc-b409-7134ff3c332f}" ma:taxonomyMulti="true" ma:sspId="e7140caa-8402-4c36-9a5d-f51276ec0a9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Innholdstype"/>
        <xsd:element ref="dc:title" minOccurs="0" maxOccurs="1" ma:index="3"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57068-32CB-4A75-BA58-9F3C0FB7C795}">
  <ds:schemaRefs>
    <ds:schemaRef ds:uri="http://schemas.microsoft.com/sharepoint/v3/contenttype/forms"/>
  </ds:schemaRefs>
</ds:datastoreItem>
</file>

<file path=customXml/itemProps2.xml><?xml version="1.0" encoding="utf-8"?>
<ds:datastoreItem xmlns:ds="http://schemas.openxmlformats.org/officeDocument/2006/customXml" ds:itemID="{AAAEADB7-E3AD-46B7-AA21-B5023B583EE7}">
  <ds:schemaRefs>
    <ds:schemaRef ds:uri="http://schemas.openxmlformats.org/package/2006/metadata/core-properties"/>
    <ds:schemaRef ds:uri="http://purl.org/dc/terms/"/>
    <ds:schemaRef ds:uri="http://purl.org/dc/dcmitype/"/>
    <ds:schemaRef ds:uri="http://purl.org/dc/elements/1.1/"/>
    <ds:schemaRef ds:uri="21a2857b-8da8-4ddb-9834-feb111e80e4f"/>
    <ds:schemaRef ds:uri="http://www.w3.org/XML/1998/namespace"/>
    <ds:schemaRef ds:uri="ef5dd856-6a32-4f72-920b-b3c650540c6d"/>
    <ds:schemaRef ds:uri="http://schemas.microsoft.com/office/2006/documentManagement/types"/>
    <ds:schemaRef ds:uri="http://schemas.microsoft.com/office/infopath/2007/PartnerControls"/>
    <ds:schemaRef ds:uri="9e7c1b5f-6b93-4ee4-9fa2-fda8f1b47cf5"/>
    <ds:schemaRef ds:uri="http://schemas.microsoft.com/office/2006/metadata/properties"/>
  </ds:schemaRefs>
</ds:datastoreItem>
</file>

<file path=customXml/itemProps3.xml><?xml version="1.0" encoding="utf-8"?>
<ds:datastoreItem xmlns:ds="http://schemas.openxmlformats.org/officeDocument/2006/customXml" ds:itemID="{4D27815B-B399-4304-A452-E52EC7592F66}">
  <ds:schemaRefs>
    <ds:schemaRef ds:uri="21a2857b-8da8-4ddb-9834-feb111e80e4f"/>
    <ds:schemaRef ds:uri="9e7c1b5f-6b93-4ee4-9fa2-fda8f1b47cf5"/>
    <ds:schemaRef ds:uri="ef5dd856-6a32-4f72-920b-b3c650540c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FHI_PPT_Mal</Template>
  <TotalTime>0</TotalTime>
  <Words>1681</Words>
  <Application>Microsoft Office PowerPoint</Application>
  <PresentationFormat>Widescreen</PresentationFormat>
  <Paragraphs>134</Paragraphs>
  <Slides>21</Slides>
  <Notes>6</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Office-tema</vt:lpstr>
      <vt:lpstr>PowerPoint-presentasjon</vt:lpstr>
      <vt:lpstr>Innhold</vt:lpstr>
      <vt:lpstr>1. Innledning</vt:lpstr>
      <vt:lpstr>2. Smykker, klokker og negler </vt:lpstr>
      <vt:lpstr>3. Gjennomføring av observasjon </vt:lpstr>
      <vt:lpstr>3. Gjennomføring av observasjon forts. </vt:lpstr>
      <vt:lpstr>4. Hvordan observere med modulen «Smykker, klokker og negler» i NOST </vt:lpstr>
      <vt:lpstr>4. Hvordan observere forts.</vt:lpstr>
      <vt:lpstr>3.Hvordan observere forts.</vt:lpstr>
      <vt:lpstr>4. Hvordan observere forts.</vt:lpstr>
      <vt:lpstr>4. Slette kort eller legge til nytt kort</vt:lpstr>
      <vt:lpstr>4. Se og redigere observasjoner under en pågående sesjon</vt:lpstr>
      <vt:lpstr>4. Hvordan avslutte en sesjon</vt:lpstr>
      <vt:lpstr>4. Hvordan redigere observasjoner som er lagret</vt:lpstr>
      <vt:lpstr>4. Hvordan dele data med koordinator (sende sesjon)</vt:lpstr>
      <vt:lpstr>4. Hvordan dele data med koordinator (sende sesjon) forts. </vt:lpstr>
      <vt:lpstr>4. Hovedmeny</vt:lpstr>
      <vt:lpstr>4. Sendte sesjoner</vt:lpstr>
      <vt:lpstr>Mulig å legge snarvei på telefonens skjerm</vt:lpstr>
      <vt:lpstr>PowerPoint-presentasjon</vt:lpstr>
      <vt:lpstr>Hold deg oppdatert!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Fagernes, Mette</dc:creator>
  <cp:lastModifiedBy>Mette Fagernes</cp:lastModifiedBy>
  <cp:revision>35</cp:revision>
  <cp:lastPrinted>2023-03-28T07:47:33Z</cp:lastPrinted>
  <dcterms:created xsi:type="dcterms:W3CDTF">2021-09-06T08:33:13Z</dcterms:created>
  <dcterms:modified xsi:type="dcterms:W3CDTF">2023-03-29T12:42:28Z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0x0101001A53831D2B1FCA4E97E310390BB7D9B8</vt:lpwstr>
  </property>
  <property fmtid="{D5CDD505-2E9C-101B-9397-08002B2CF9AE}" pid="3" name="TaxKeyword">
    <vt:lpwstr/>
  </property>
  <property fmtid="{D5CDD505-2E9C-101B-9397-08002B2CF9AE}" pid="4" name="FHI_Topic">
    <vt:lpwstr/>
  </property>
  <property fmtid="{D5CDD505-2E9C-101B-9397-08002B2CF9AE}" pid="5" name="FHITopic">
    <vt:lpwstr/>
  </property>
  <property fmtid="{D5CDD505-2E9C-101B-9397-08002B2CF9AE}" pid="6" name="MediaServiceImageTags">
    <vt:lpwstr/>
  </property>
</Properties>
</file>